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7" r:id="rId7"/>
    <p:sldId id="260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05014" y="432383"/>
            <a:ext cx="7197726" cy="2421464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dirty="0" smtClean="0"/>
              <a:t>亚洲元天集团</a:t>
            </a:r>
            <a:endParaRPr lang="zh-TW" altLang="en-US" sz="7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62387" y="3754667"/>
            <a:ext cx="7197726" cy="1405467"/>
          </a:xfrm>
        </p:spPr>
        <p:txBody>
          <a:bodyPr/>
          <a:lstStyle/>
          <a:p>
            <a:pPr algn="ctr"/>
            <a:endParaRPr lang="en-US" altLang="zh-TW" dirty="0" smtClean="0"/>
          </a:p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29" y="3056585"/>
            <a:ext cx="2801630" cy="28016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50" y="3349191"/>
            <a:ext cx="3346875" cy="25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周貞言老師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59312" y="2136232"/>
            <a:ext cx="6925613" cy="3649133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经历 </a:t>
            </a:r>
            <a:r>
              <a:rPr lang="en-US" altLang="zh-TW" dirty="0" smtClean="0"/>
              <a:t>:</a:t>
            </a:r>
            <a:endParaRPr lang="zh-TW" altLang="en-US" dirty="0" smtClean="0"/>
          </a:p>
          <a:p>
            <a:r>
              <a:rPr lang="zh-TW" altLang="en-US" sz="1500" dirty="0" smtClean="0"/>
              <a:t>美国</a:t>
            </a:r>
            <a:r>
              <a:rPr lang="en-US" altLang="zh-TW" sz="1500" dirty="0" smtClean="0"/>
              <a:t>L.I</a:t>
            </a:r>
            <a:r>
              <a:rPr lang="en-US" altLang="zh-TW" sz="1500" dirty="0"/>
              <a:t>. Lyndon Institute, United States.</a:t>
            </a:r>
          </a:p>
          <a:p>
            <a:r>
              <a:rPr lang="zh-TW" altLang="en-US" sz="1500" dirty="0"/>
              <a:t>瑞士， </a:t>
            </a:r>
            <a:r>
              <a:rPr lang="en-US" altLang="zh-TW" sz="1500" dirty="0"/>
              <a:t>HTMI, Hotel and Tourism Management Institute, Switzerland.</a:t>
            </a:r>
          </a:p>
          <a:p>
            <a:r>
              <a:rPr lang="zh-TW" altLang="en-US" sz="1500" dirty="0" smtClean="0"/>
              <a:t>瑞士日内瓦国际饭店，担任顾客管理</a:t>
            </a:r>
          </a:p>
          <a:p>
            <a:r>
              <a:rPr lang="zh-TW" altLang="en-US" sz="1500" dirty="0" smtClean="0"/>
              <a:t>台湾五星级酒店，担任营销管理</a:t>
            </a:r>
          </a:p>
          <a:p>
            <a:r>
              <a:rPr lang="zh-TW" altLang="en-US" sz="1500" dirty="0" smtClean="0"/>
              <a:t>台湾国际妮傲丝翠医学美容集团，项目经理</a:t>
            </a:r>
          </a:p>
          <a:p>
            <a:r>
              <a:rPr lang="zh-TW" altLang="en-US" sz="1500" dirty="0" smtClean="0"/>
              <a:t>言武门灵性调香</a:t>
            </a:r>
            <a:r>
              <a:rPr lang="en-US" altLang="zh-TW" sz="1500" dirty="0" smtClean="0"/>
              <a:t>Spa</a:t>
            </a:r>
            <a:r>
              <a:rPr lang="zh-TW" altLang="en-US" sz="1500" dirty="0" smtClean="0"/>
              <a:t>师</a:t>
            </a:r>
          </a:p>
          <a:p>
            <a:r>
              <a:rPr lang="zh-TW" altLang="en-US" sz="1500" dirty="0" smtClean="0"/>
              <a:t>言武门英文姓名学圣兴灵数讲</a:t>
            </a:r>
            <a:endParaRPr lang="en-US" altLang="zh-TW" sz="1500" dirty="0" smtClean="0"/>
          </a:p>
          <a:p>
            <a:r>
              <a:rPr lang="zh-TW" altLang="en-US" sz="1500" dirty="0" smtClean="0"/>
              <a:t>亚莉健 健康管理师</a:t>
            </a:r>
            <a:endParaRPr lang="en-US" altLang="zh-TW" sz="1500" dirty="0" smtClean="0"/>
          </a:p>
          <a:p>
            <a:r>
              <a:rPr lang="zh-TW" altLang="en-US" sz="1500" dirty="0" smtClean="0"/>
              <a:t>医美健康管理师</a:t>
            </a:r>
            <a:endParaRPr lang="en-US" altLang="zh-TW" sz="1500" dirty="0" smtClean="0"/>
          </a:p>
          <a:p>
            <a:r>
              <a:rPr lang="zh-TW" altLang="en-US" sz="1500" dirty="0" smtClean="0"/>
              <a:t>亚</a:t>
            </a:r>
            <a:r>
              <a:rPr lang="zh-TW" altLang="en-US" sz="1500" dirty="0" smtClean="0"/>
              <a:t>洲元天集团国际讲师</a:t>
            </a:r>
            <a:endParaRPr lang="en-US" altLang="zh-TW" sz="15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42524"/>
            <a:ext cx="3108506" cy="41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王智一老師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8991" y="1903865"/>
            <a:ext cx="5340424" cy="4173549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100" dirty="0" smtClean="0"/>
              <a:t>经历</a:t>
            </a:r>
            <a:r>
              <a:rPr lang="en-US" altLang="zh-TW" sz="2100" dirty="0" smtClean="0"/>
              <a:t>:</a:t>
            </a:r>
          </a:p>
          <a:p>
            <a:r>
              <a:rPr lang="zh-TW" altLang="en-US" dirty="0" smtClean="0"/>
              <a:t>清华大学物理系助教</a:t>
            </a:r>
          </a:p>
          <a:p>
            <a:r>
              <a:rPr lang="zh-TW" altLang="en-US" dirty="0" smtClean="0"/>
              <a:t>千益珠宝有限公司业务经理</a:t>
            </a:r>
            <a:endParaRPr lang="en-US" altLang="zh-TW" dirty="0" smtClean="0"/>
          </a:p>
          <a:p>
            <a:r>
              <a:rPr lang="zh-TW" altLang="en-US" dirty="0" smtClean="0"/>
              <a:t>亚洲元天天集团 灵性专业调香师</a:t>
            </a:r>
          </a:p>
          <a:p>
            <a:r>
              <a:rPr lang="zh-TW" altLang="en-US" dirty="0" smtClean="0"/>
              <a:t>元天生技时尚美学 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师</a:t>
            </a:r>
          </a:p>
          <a:p>
            <a:r>
              <a:rPr lang="zh-TW" altLang="en-US" dirty="0" smtClean="0"/>
              <a:t>亚洲元天集团 生命灵数讲师</a:t>
            </a:r>
          </a:p>
          <a:p>
            <a:r>
              <a:rPr lang="zh-TW" altLang="en-US" dirty="0" smtClean="0"/>
              <a:t>一掌觉老师</a:t>
            </a:r>
          </a:p>
          <a:p>
            <a:r>
              <a:rPr lang="zh-TW" altLang="en-US" dirty="0" smtClean="0"/>
              <a:t>宠物美容师</a:t>
            </a:r>
            <a:endParaRPr lang="zh-TW" altLang="en-US" dirty="0"/>
          </a:p>
          <a:p>
            <a:r>
              <a:rPr lang="zh-TW" altLang="en-US" dirty="0" smtClean="0"/>
              <a:t>宠物圣兴灵数讲师</a:t>
            </a:r>
          </a:p>
          <a:p>
            <a:r>
              <a:rPr lang="zh-TW" altLang="en-US" dirty="0" smtClean="0"/>
              <a:t>宠物命相咨询师</a:t>
            </a:r>
          </a:p>
          <a:p>
            <a:r>
              <a:rPr lang="zh-TW" altLang="en-US" dirty="0" smtClean="0"/>
              <a:t>亚洲第三届基因健康管理师</a:t>
            </a:r>
          </a:p>
          <a:p>
            <a:r>
              <a:rPr lang="zh-TW" altLang="en-US" dirty="0" smtClean="0"/>
              <a:t>成就渴望的临界点</a:t>
            </a:r>
            <a:r>
              <a:rPr lang="zh-TW" altLang="en-US" dirty="0" smtClean="0"/>
              <a:t>作者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1" y="1626464"/>
            <a:ext cx="3560268" cy="47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林妍希 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79021" y="2001851"/>
            <a:ext cx="4410306" cy="36491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经历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亚洲元天集团 讲师</a:t>
            </a:r>
            <a:endParaRPr lang="en-US" altLang="zh-TW" dirty="0" smtClean="0"/>
          </a:p>
          <a:p>
            <a:r>
              <a:rPr lang="zh-TW" altLang="en-US" dirty="0" smtClean="0"/>
              <a:t>亚洲元天集团 生命灵数 讲师</a:t>
            </a:r>
            <a:endParaRPr lang="en-US" altLang="zh-TW" dirty="0" smtClean="0"/>
          </a:p>
          <a:p>
            <a:r>
              <a:rPr lang="zh-TW" altLang="en-US" dirty="0" smtClean="0"/>
              <a:t>元天生技时尚美学 顾问</a:t>
            </a:r>
            <a:endParaRPr lang="en-US" altLang="zh-TW" dirty="0" smtClean="0"/>
          </a:p>
          <a:p>
            <a:r>
              <a:rPr lang="zh-TW" altLang="en-US" dirty="0" smtClean="0"/>
              <a:t>元天生技时尚美学 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灵性调香师</a:t>
            </a:r>
            <a:endParaRPr lang="en-US" altLang="zh-TW" dirty="0" smtClean="0"/>
          </a:p>
          <a:p>
            <a:r>
              <a:rPr lang="zh-TW" altLang="en-US" dirty="0" smtClean="0"/>
              <a:t>荭阳生物科技集团  讲师</a:t>
            </a:r>
            <a:endParaRPr lang="en-US" altLang="zh-TW" dirty="0" smtClean="0"/>
          </a:p>
          <a:p>
            <a:r>
              <a:rPr lang="zh-TW" altLang="en-US" dirty="0" smtClean="0"/>
              <a:t>言武门 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师</a:t>
            </a:r>
            <a:endParaRPr lang="en-US" altLang="zh-TW" dirty="0" smtClean="0"/>
          </a:p>
          <a:p>
            <a:r>
              <a:rPr lang="zh-TW" altLang="en-US" dirty="0" smtClean="0"/>
              <a:t>亞莉健 健康管理師</a:t>
            </a:r>
            <a:endParaRPr lang="en-US" altLang="zh-TW" dirty="0"/>
          </a:p>
          <a:p>
            <a:r>
              <a:rPr lang="zh-TW" altLang="en-US" dirty="0" smtClean="0"/>
              <a:t>米芝穀 養生管理講師</a:t>
            </a:r>
            <a:endParaRPr lang="en-US" altLang="zh-TW" dirty="0" smtClean="0"/>
          </a:p>
          <a:p>
            <a:r>
              <a:rPr lang="zh-TW" altLang="en-US" dirty="0" smtClean="0"/>
              <a:t>元希芳香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美学创办人</a:t>
            </a:r>
            <a:endParaRPr lang="en-US" altLang="zh-TW" dirty="0" smtClean="0"/>
          </a:p>
          <a:p>
            <a:r>
              <a:rPr lang="zh-TW" altLang="en-US" dirty="0" smtClean="0"/>
              <a:t>著作书籍</a:t>
            </a:r>
            <a:r>
              <a:rPr lang="en-US" altLang="zh-TW" dirty="0" smtClean="0"/>
              <a:t>:</a:t>
            </a:r>
            <a:r>
              <a:rPr lang="zh-TW" altLang="en-US" dirty="0" smtClean="0"/>
              <a:t>爱与疗育作者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9" y="2196790"/>
            <a:ext cx="2248744" cy="29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156" y="484045"/>
            <a:ext cx="10131425" cy="1456267"/>
          </a:xfrm>
        </p:spPr>
        <p:txBody>
          <a:bodyPr/>
          <a:lstStyle/>
          <a:p>
            <a:r>
              <a:rPr lang="zh-TW" altLang="en-US" dirty="0" smtClean="0"/>
              <a:t>钟名宪老师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72114" y="2207023"/>
            <a:ext cx="5776875" cy="3649133"/>
          </a:xfrm>
        </p:spPr>
        <p:txBody>
          <a:bodyPr/>
          <a:lstStyle/>
          <a:p>
            <a:r>
              <a:rPr lang="zh-TW" altLang="en-US" dirty="0" smtClean="0"/>
              <a:t>经历</a:t>
            </a:r>
            <a:endParaRPr lang="en-US" altLang="zh-TW" dirty="0" smtClean="0"/>
          </a:p>
          <a:p>
            <a:r>
              <a:rPr lang="zh-TW" altLang="en-US" dirty="0" smtClean="0"/>
              <a:t>亚洲元天集团 顾问</a:t>
            </a:r>
            <a:endParaRPr lang="en-US" altLang="zh-TW" dirty="0" smtClean="0"/>
          </a:p>
          <a:p>
            <a:r>
              <a:rPr lang="zh-TW" altLang="en-US" dirty="0" smtClean="0"/>
              <a:t>亚莉健健康管理师</a:t>
            </a:r>
            <a:endParaRPr lang="en-US" altLang="zh-TW" dirty="0" smtClean="0"/>
          </a:p>
          <a:p>
            <a:r>
              <a:rPr lang="zh-TW" altLang="en-US" dirty="0" smtClean="0"/>
              <a:t>两性阴阳生命灵数 专业讲师</a:t>
            </a:r>
            <a:endParaRPr lang="en-US" altLang="zh-TW" dirty="0" smtClean="0"/>
          </a:p>
          <a:p>
            <a:r>
              <a:rPr lang="zh-TW" altLang="en-US" dirty="0" smtClean="0"/>
              <a:t>米芝谷养生老师</a:t>
            </a:r>
            <a:endParaRPr lang="en-US" altLang="zh-TW" dirty="0" smtClean="0"/>
          </a:p>
          <a:p>
            <a:r>
              <a:rPr lang="zh-TW" altLang="en-US" dirty="0" smtClean="0"/>
              <a:t>喜来丽国际有限公司 项目经理</a:t>
            </a:r>
            <a:endParaRPr lang="en-US" altLang="zh-TW" dirty="0" smtClean="0"/>
          </a:p>
          <a:p>
            <a:r>
              <a:rPr lang="zh-TW" altLang="en-US" dirty="0" smtClean="0"/>
              <a:t>元献国际健康美学   创办人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7" y="1940312"/>
            <a:ext cx="2353619" cy="35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高明</a:t>
            </a:r>
            <a:r>
              <a:rPr lang="zh-TW" altLang="en-US" dirty="0"/>
              <a:t>琪</a:t>
            </a:r>
            <a:r>
              <a:rPr lang="zh-TW" altLang="en-US" dirty="0" smtClean="0"/>
              <a:t>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7671" y="1923068"/>
            <a:ext cx="5611969" cy="4432598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经历</a:t>
            </a:r>
            <a:r>
              <a:rPr lang="en-US" altLang="zh-TW" dirty="0" smtClean="0"/>
              <a:t>:</a:t>
            </a:r>
            <a:r>
              <a:rPr lang="zh-CN" altLang="en-US" dirty="0" smtClean="0"/>
              <a:t> </a:t>
            </a:r>
            <a:endParaRPr lang="en-US" altLang="zh-CN" dirty="0"/>
          </a:p>
          <a:p>
            <a:r>
              <a:rPr lang="zh-CN" altLang="en-US" sz="1500" dirty="0" smtClean="0"/>
              <a:t>自然美</a:t>
            </a:r>
            <a:r>
              <a:rPr lang="zh-CN" altLang="en-US" sz="1500" dirty="0"/>
              <a:t>国际事业集团</a:t>
            </a:r>
            <a:r>
              <a:rPr lang="en-US" altLang="zh-CN" sz="1500" dirty="0"/>
              <a:t>-</a:t>
            </a:r>
            <a:r>
              <a:rPr lang="zh-CN" altLang="en-US" sz="1500" dirty="0"/>
              <a:t>北京、上海、广州、马来西亚分公司 营运</a:t>
            </a:r>
            <a:r>
              <a:rPr lang="zh-CN" altLang="en-US" sz="1500" dirty="0" smtClean="0"/>
              <a:t>長</a:t>
            </a:r>
            <a:endParaRPr lang="en-US" altLang="zh-CN" sz="1500" dirty="0" smtClean="0"/>
          </a:p>
          <a:p>
            <a:r>
              <a:rPr lang="zh-CN" altLang="en-US" sz="1500" dirty="0" smtClean="0"/>
              <a:t>台</a:t>
            </a:r>
            <a:r>
              <a:rPr lang="zh-CN" altLang="en-US" sz="1500" dirty="0"/>
              <a:t>湾淡江大学美容推广部 特聘讲</a:t>
            </a:r>
            <a:r>
              <a:rPr lang="zh-CN" altLang="en-US" sz="1500" dirty="0" smtClean="0"/>
              <a:t>师</a:t>
            </a:r>
            <a:endParaRPr lang="en-US" altLang="zh-CN" sz="1500" dirty="0"/>
          </a:p>
          <a:p>
            <a:r>
              <a:rPr lang="zh-CN" altLang="en-US" sz="1500" dirty="0" smtClean="0"/>
              <a:t>台</a:t>
            </a:r>
            <a:r>
              <a:rPr lang="zh-CN" altLang="en-US" sz="1500" dirty="0"/>
              <a:t>湾牙医协会宣导部门 特聘讲</a:t>
            </a:r>
            <a:r>
              <a:rPr lang="zh-CN" altLang="en-US" sz="1500" dirty="0" smtClean="0"/>
              <a:t>师</a:t>
            </a:r>
            <a:endParaRPr lang="en-US" altLang="zh-CN" sz="1500" dirty="0"/>
          </a:p>
          <a:p>
            <a:r>
              <a:rPr lang="zh-CN" altLang="en-US" sz="1500" dirty="0" smtClean="0"/>
              <a:t>伊</a:t>
            </a:r>
            <a:r>
              <a:rPr lang="zh-CN" altLang="en-US" sz="1500" dirty="0"/>
              <a:t>蜜国际集团 总经理</a:t>
            </a:r>
            <a:r>
              <a:rPr lang="zh-CN" altLang="en-US" sz="1500" dirty="0" smtClean="0"/>
              <a:t>現任</a:t>
            </a:r>
            <a:endParaRPr lang="en-US" altLang="zh-CN" sz="1500" dirty="0"/>
          </a:p>
          <a:p>
            <a:r>
              <a:rPr lang="zh-CN" altLang="en-US" sz="1500" dirty="0" smtClean="0"/>
              <a:t>亚</a:t>
            </a:r>
            <a:r>
              <a:rPr lang="zh-CN" altLang="en-US" sz="1500" dirty="0"/>
              <a:t>洲元天集团 营运</a:t>
            </a:r>
            <a:r>
              <a:rPr lang="zh-CN" altLang="en-US" sz="1500" dirty="0" smtClean="0"/>
              <a:t>长</a:t>
            </a:r>
            <a:endParaRPr lang="en-US" altLang="zh-CN" sz="1500" dirty="0"/>
          </a:p>
          <a:p>
            <a:r>
              <a:rPr lang="zh-CN" altLang="en-US" sz="1500" dirty="0" smtClean="0"/>
              <a:t>科</a:t>
            </a:r>
            <a:r>
              <a:rPr lang="zh-CN" altLang="en-US" sz="1500" dirty="0"/>
              <a:t>蕾伊美 总</a:t>
            </a:r>
            <a:r>
              <a:rPr lang="zh-CN" altLang="en-US" sz="1500" dirty="0" smtClean="0"/>
              <a:t>裁</a:t>
            </a:r>
            <a:endParaRPr lang="en-US" altLang="zh-CN" sz="1500" dirty="0"/>
          </a:p>
          <a:p>
            <a:r>
              <a:rPr lang="zh-CN" altLang="en-US" sz="1500" dirty="0" smtClean="0"/>
              <a:t>温</a:t>
            </a:r>
            <a:r>
              <a:rPr lang="zh-CN" altLang="en-US" sz="1500" dirty="0"/>
              <a:t>卅千客云电子商务有限公司  </a:t>
            </a:r>
            <a:r>
              <a:rPr lang="zh-CN" altLang="en-US" sz="1500" dirty="0" smtClean="0"/>
              <a:t>董</a:t>
            </a:r>
            <a:r>
              <a:rPr lang="zh-TW" altLang="en-US" sz="1500" dirty="0" smtClean="0"/>
              <a:t>事</a:t>
            </a:r>
            <a:endParaRPr lang="en-US" altLang="zh-TW" sz="1500" dirty="0" smtClean="0"/>
          </a:p>
          <a:p>
            <a:r>
              <a:rPr lang="en-US" altLang="zh-CN" sz="1500" dirty="0" smtClean="0"/>
              <a:t>.</a:t>
            </a:r>
            <a:r>
              <a:rPr lang="zh-CN" altLang="en-US" sz="1500" dirty="0"/>
              <a:t>温卅千客云商学院 总院</a:t>
            </a:r>
            <a:r>
              <a:rPr lang="zh-CN" altLang="en-US" sz="1500" dirty="0" smtClean="0"/>
              <a:t>长</a:t>
            </a:r>
            <a:endParaRPr lang="en-US" altLang="zh-CN" sz="1500" dirty="0"/>
          </a:p>
          <a:p>
            <a:r>
              <a:rPr lang="zh-CN" altLang="en-US" sz="1500" dirty="0" smtClean="0"/>
              <a:t>台</a:t>
            </a:r>
            <a:r>
              <a:rPr lang="zh-CN" altLang="en-US" sz="1500" dirty="0"/>
              <a:t>湾红粧国际美容有限公司 营运总</a:t>
            </a:r>
            <a:r>
              <a:rPr lang="zh-CN" altLang="en-US" sz="1500" dirty="0" smtClean="0"/>
              <a:t>监</a:t>
            </a:r>
            <a:endParaRPr lang="en-US" altLang="zh-CN" sz="1500" dirty="0"/>
          </a:p>
          <a:p>
            <a:r>
              <a:rPr lang="zh-CN" altLang="en-US" sz="1500" dirty="0" smtClean="0"/>
              <a:t>台</a:t>
            </a:r>
            <a:r>
              <a:rPr lang="zh-CN" altLang="en-US" sz="1500" dirty="0"/>
              <a:t>湾美尔生物科技股份有限公司 中国总经</a:t>
            </a:r>
            <a:r>
              <a:rPr lang="zh-CN" altLang="en-US" sz="1500" dirty="0" smtClean="0"/>
              <a:t>理</a:t>
            </a:r>
            <a:endParaRPr lang="en-US" altLang="zh-CN" sz="1500" dirty="0"/>
          </a:p>
          <a:p>
            <a:r>
              <a:rPr lang="zh-CN" altLang="en-US" sz="1500" dirty="0" smtClean="0"/>
              <a:t>台</a:t>
            </a:r>
            <a:r>
              <a:rPr lang="zh-CN" altLang="en-US" sz="1500" dirty="0"/>
              <a:t>湾伊美股份有限公司 中国总经</a:t>
            </a:r>
            <a:r>
              <a:rPr lang="zh-CN" altLang="en-US" sz="1500" dirty="0" smtClean="0"/>
              <a:t>理</a:t>
            </a:r>
            <a:endParaRPr lang="en-US" altLang="zh-CN" sz="1500" dirty="0" smtClean="0"/>
          </a:p>
          <a:p>
            <a:r>
              <a:rPr lang="zh-TW" altLang="en-US" sz="1500" dirty="0" smtClean="0"/>
              <a:t>著作书籍</a:t>
            </a:r>
            <a:r>
              <a:rPr lang="en-US" altLang="zh-TW" sz="1500" dirty="0" smtClean="0"/>
              <a:t>:</a:t>
            </a:r>
            <a:r>
              <a:rPr lang="zh-TW" altLang="en-US" sz="1500" dirty="0" smtClean="0"/>
              <a:t>爱与疗育</a:t>
            </a:r>
            <a:endParaRPr lang="en-US" altLang="zh-TW" sz="1500" dirty="0" smtClean="0"/>
          </a:p>
          <a:p>
            <a:endParaRPr lang="zh-TW" altLang="en-US" sz="15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867"/>
            <a:ext cx="4965484" cy="414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黃子熏老師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355348" y="748164"/>
            <a:ext cx="5163401" cy="56303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经历</a:t>
            </a:r>
            <a:r>
              <a:rPr lang="en-US" altLang="zh-TW" dirty="0" smtClean="0"/>
              <a:t>:</a:t>
            </a:r>
          </a:p>
          <a:p>
            <a:r>
              <a:rPr lang="zh-TW" altLang="en-US" dirty="0" smtClean="0"/>
              <a:t>漾妍时尚美学创办人</a:t>
            </a:r>
            <a:endParaRPr lang="en-US" altLang="zh-TW" dirty="0" smtClean="0"/>
          </a:p>
          <a:p>
            <a:r>
              <a:rPr lang="zh-TW" altLang="en-US" dirty="0" smtClean="0"/>
              <a:t>宁波科蕾伊美商学院  院长</a:t>
            </a:r>
            <a:endParaRPr lang="en-US" altLang="zh-TW" dirty="0" smtClean="0"/>
          </a:p>
          <a:p>
            <a:r>
              <a:rPr lang="zh-TW" altLang="en-US" dirty="0" smtClean="0"/>
              <a:t>元天生技时尚美学创办人</a:t>
            </a:r>
            <a:endParaRPr lang="en-US" altLang="zh-TW" dirty="0" smtClean="0"/>
          </a:p>
          <a:p>
            <a:r>
              <a:rPr lang="zh-TW" altLang="en-US" dirty="0" smtClean="0"/>
              <a:t>法拉俪国际美学技术总监</a:t>
            </a:r>
            <a:endParaRPr lang="en-US" altLang="zh-TW" dirty="0" smtClean="0"/>
          </a:p>
          <a:p>
            <a:r>
              <a:rPr lang="zh-TW" altLang="en-US" dirty="0" smtClean="0"/>
              <a:t>极致美学教育总监</a:t>
            </a:r>
            <a:endParaRPr lang="en-US" altLang="zh-TW" dirty="0" smtClean="0"/>
          </a:p>
          <a:p>
            <a:r>
              <a:rPr lang="zh-TW" altLang="en-US" dirty="0" smtClean="0"/>
              <a:t>米之谷养生顾问</a:t>
            </a:r>
            <a:endParaRPr lang="en-US" altLang="zh-TW" dirty="0" smtClean="0"/>
          </a:p>
          <a:p>
            <a:r>
              <a:rPr lang="zh-TW" altLang="en-US" dirty="0" smtClean="0"/>
              <a:t>亚莉</a:t>
            </a:r>
            <a:r>
              <a:rPr lang="zh-TW" altLang="en-US" dirty="0"/>
              <a:t>健健康</a:t>
            </a:r>
            <a:r>
              <a:rPr lang="zh-TW" altLang="en-US" dirty="0" smtClean="0"/>
              <a:t>管理师</a:t>
            </a:r>
            <a:endParaRPr lang="en-US" altLang="zh-TW" dirty="0" smtClean="0"/>
          </a:p>
          <a:p>
            <a:r>
              <a:rPr lang="zh-TW" altLang="en-US" dirty="0" smtClean="0"/>
              <a:t>熏熏漾时尚美学创办人</a:t>
            </a:r>
            <a:endParaRPr lang="en-US" altLang="zh-TW" dirty="0" smtClean="0"/>
          </a:p>
          <a:p>
            <a:r>
              <a:rPr lang="zh-TW" altLang="en-US" dirty="0" smtClean="0"/>
              <a:t>谷豆元气顾问</a:t>
            </a:r>
            <a:endParaRPr lang="en-US" altLang="zh-TW" dirty="0" smtClean="0"/>
          </a:p>
          <a:p>
            <a:r>
              <a:rPr lang="zh-TW" altLang="en-US" dirty="0" smtClean="0"/>
              <a:t>元梦营销企划顾问</a:t>
            </a:r>
            <a:endParaRPr lang="en-US" altLang="zh-TW" dirty="0" smtClean="0"/>
          </a:p>
          <a:p>
            <a:r>
              <a:rPr lang="zh-TW" altLang="en-US" dirty="0" smtClean="0"/>
              <a:t>元天大勋集团董事</a:t>
            </a:r>
            <a:endParaRPr lang="en-US" altLang="zh-TW" dirty="0" smtClean="0"/>
          </a:p>
          <a:p>
            <a:r>
              <a:rPr lang="zh-TW" altLang="en-US" dirty="0" smtClean="0"/>
              <a:t>言武门专业讲师</a:t>
            </a:r>
            <a:endParaRPr lang="en-US" altLang="zh-TW" dirty="0" smtClean="0"/>
          </a:p>
          <a:p>
            <a:r>
              <a:rPr lang="zh-TW" altLang="en-US" dirty="0" smtClean="0"/>
              <a:t>言武门灵性专业调香师</a:t>
            </a:r>
            <a:endParaRPr lang="en-US" altLang="zh-TW" dirty="0" smtClean="0"/>
          </a:p>
          <a:p>
            <a:r>
              <a:rPr lang="zh-TW" altLang="en-US" dirty="0" smtClean="0"/>
              <a:t>国际芳香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师</a:t>
            </a:r>
            <a:endParaRPr lang="en-US" altLang="zh-TW" dirty="0" smtClean="0"/>
          </a:p>
          <a:p>
            <a:r>
              <a:rPr lang="zh-TW" altLang="en-US" dirty="0" smtClean="0"/>
              <a:t>圣兴灵数讲师</a:t>
            </a:r>
            <a:endParaRPr lang="en-US" altLang="zh-TW" dirty="0" smtClean="0"/>
          </a:p>
          <a:p>
            <a:r>
              <a:rPr lang="zh-TW" altLang="en-US" dirty="0" smtClean="0"/>
              <a:t>百万店长培训师</a:t>
            </a:r>
            <a:endParaRPr lang="en-US" altLang="zh-TW" dirty="0" smtClean="0"/>
          </a:p>
          <a:p>
            <a:r>
              <a:rPr lang="zh-TW" altLang="en-US" dirty="0" smtClean="0"/>
              <a:t>国际杯美容美发大赛</a:t>
            </a:r>
            <a:r>
              <a:rPr lang="en-US" altLang="zh-TW" dirty="0" smtClean="0"/>
              <a:t>-</a:t>
            </a:r>
            <a:r>
              <a:rPr lang="zh-TW" altLang="en-US" dirty="0" smtClean="0"/>
              <a:t>国际美容评审长</a:t>
            </a:r>
            <a:endParaRPr lang="en-US" altLang="zh-TW" dirty="0" smtClean="0"/>
          </a:p>
          <a:p>
            <a:r>
              <a:rPr lang="en-US" altLang="zh-TW" dirty="0" smtClean="0"/>
              <a:t>EBI</a:t>
            </a:r>
            <a:r>
              <a:rPr lang="zh-TW" altLang="en-US" dirty="0" smtClean="0"/>
              <a:t>卓越领袖共赢会主席君</a:t>
            </a:r>
            <a:endParaRPr lang="en-US" altLang="zh-TW" dirty="0" smtClean="0"/>
          </a:p>
          <a:p>
            <a:r>
              <a:rPr lang="zh-TW" altLang="en-US" dirty="0" smtClean="0"/>
              <a:t>悦达国际美学专业经</a:t>
            </a:r>
            <a:r>
              <a:rPr lang="zh-TW" altLang="en-US" dirty="0" smtClean="0"/>
              <a:t>理</a:t>
            </a:r>
            <a:endParaRPr lang="en-US" altLang="zh-TW" dirty="0" smtClean="0"/>
          </a:p>
          <a:p>
            <a:r>
              <a:rPr lang="zh-TW" altLang="en-US" dirty="0"/>
              <a:t>著作书籍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zh-TW" altLang="en-US" dirty="0" smtClean="0"/>
              <a:t>成就</a:t>
            </a:r>
            <a:r>
              <a:rPr lang="zh-TW" altLang="en-US" dirty="0"/>
              <a:t>渴望的临界点</a:t>
            </a:r>
            <a:r>
              <a:rPr lang="zh-TW" altLang="en-US" dirty="0" smtClean="0"/>
              <a:t>作者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31020"/>
            <a:ext cx="2371071" cy="34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張智九  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43401" y="1443987"/>
            <a:ext cx="6261409" cy="48564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2400" dirty="0" smtClean="0"/>
              <a:t>经历</a:t>
            </a:r>
            <a:r>
              <a:rPr lang="en-US" altLang="zh-TW" sz="2400" dirty="0" smtClean="0"/>
              <a:t>:</a:t>
            </a:r>
          </a:p>
          <a:p>
            <a:r>
              <a:rPr lang="zh-TW" altLang="en-US" dirty="0" smtClean="0"/>
              <a:t>宁波科蕾伊美商学院   </a:t>
            </a:r>
            <a:r>
              <a:rPr lang="en-US" altLang="zh-TW" dirty="0" smtClean="0"/>
              <a:t>CEO</a:t>
            </a:r>
            <a:r>
              <a:rPr lang="zh-TW" altLang="en-US" dirty="0" smtClean="0"/>
              <a:t>              </a:t>
            </a:r>
            <a:endParaRPr lang="en-US" altLang="zh-TW" dirty="0" smtClean="0"/>
          </a:p>
          <a:p>
            <a:r>
              <a:rPr lang="zh-TW" altLang="en-US" dirty="0" smtClean="0"/>
              <a:t>亚洲元天集团  执行长</a:t>
            </a:r>
            <a:endParaRPr lang="en-US" altLang="zh-TW" dirty="0" smtClean="0"/>
          </a:p>
          <a:p>
            <a:r>
              <a:rPr lang="zh-TW" altLang="en-US" dirty="0" smtClean="0"/>
              <a:t>亚洲元天集团  董事</a:t>
            </a:r>
            <a:endParaRPr lang="en-US" altLang="zh-TW" dirty="0" smtClean="0"/>
          </a:p>
          <a:p>
            <a:r>
              <a:rPr lang="zh-TW" altLang="en-US" dirty="0" smtClean="0"/>
              <a:t>亚洲元天集团  五术</a:t>
            </a:r>
            <a:r>
              <a:rPr lang="en-US" altLang="zh-TW" dirty="0" smtClean="0"/>
              <a:t>(</a:t>
            </a:r>
            <a:r>
              <a:rPr lang="zh-TW" altLang="en-US" dirty="0" smtClean="0"/>
              <a:t>山医命相卜</a:t>
            </a:r>
            <a:r>
              <a:rPr lang="en-US" altLang="zh-TW" dirty="0" smtClean="0"/>
              <a:t>)</a:t>
            </a:r>
            <a:r>
              <a:rPr lang="zh-TW" altLang="en-US" dirty="0" smtClean="0"/>
              <a:t>讲师</a:t>
            </a:r>
            <a:endParaRPr lang="en-US" altLang="zh-TW" dirty="0" smtClean="0"/>
          </a:p>
          <a:p>
            <a:r>
              <a:rPr lang="zh-TW" altLang="en-US" dirty="0" smtClean="0"/>
              <a:t>台湾荭阳生物科技   讲师</a:t>
            </a:r>
            <a:endParaRPr lang="en-US" altLang="zh-TW" dirty="0" smtClean="0"/>
          </a:p>
          <a:p>
            <a:r>
              <a:rPr lang="zh-TW" altLang="en-US" dirty="0" smtClean="0"/>
              <a:t>元天生技时尚美学  创办人执行总监</a:t>
            </a:r>
            <a:endParaRPr lang="en-US" altLang="zh-TW" dirty="0" smtClean="0"/>
          </a:p>
          <a:p>
            <a:r>
              <a:rPr lang="zh-TW" altLang="en-US" dirty="0" smtClean="0"/>
              <a:t>元天生技时尚美学  讲师</a:t>
            </a:r>
            <a:endParaRPr lang="en-US" altLang="zh-TW" dirty="0" smtClean="0"/>
          </a:p>
          <a:p>
            <a:r>
              <a:rPr lang="zh-TW" altLang="en-US" dirty="0" smtClean="0"/>
              <a:t>亚莉健健康管理师</a:t>
            </a:r>
            <a:endParaRPr lang="en-US" altLang="zh-TW" dirty="0" smtClean="0"/>
          </a:p>
          <a:p>
            <a:r>
              <a:rPr lang="zh-TW" altLang="en-US" dirty="0" smtClean="0"/>
              <a:t>元梦营销顾问</a:t>
            </a:r>
            <a:endParaRPr lang="en-US" altLang="zh-TW" dirty="0" smtClean="0"/>
          </a:p>
          <a:p>
            <a:r>
              <a:rPr lang="en-US" altLang="zh-TW" dirty="0" smtClean="0"/>
              <a:t>EBI</a:t>
            </a:r>
            <a:r>
              <a:rPr lang="zh-TW" altLang="en-US" dirty="0" smtClean="0"/>
              <a:t>卓越领袖共赢会 会长</a:t>
            </a:r>
            <a:endParaRPr lang="en-US" altLang="zh-TW" dirty="0"/>
          </a:p>
          <a:p>
            <a:r>
              <a:rPr lang="zh-TW" altLang="en-US" dirty="0" smtClean="0"/>
              <a:t>言武门 芳香</a:t>
            </a:r>
            <a:r>
              <a:rPr lang="en-US" altLang="zh-TW" dirty="0" smtClean="0"/>
              <a:t>SPA</a:t>
            </a:r>
            <a:r>
              <a:rPr lang="zh-TW" altLang="en-US" dirty="0" smtClean="0"/>
              <a:t>师</a:t>
            </a:r>
            <a:endParaRPr lang="en-US" altLang="zh-TW" dirty="0" smtClean="0"/>
          </a:p>
          <a:p>
            <a:r>
              <a:rPr lang="zh-TW" altLang="en-US" dirty="0" smtClean="0"/>
              <a:t>言武门  </a:t>
            </a:r>
            <a:r>
              <a:rPr lang="en-US" altLang="zh-TW" dirty="0" smtClean="0"/>
              <a:t>HYBT</a:t>
            </a:r>
            <a:r>
              <a:rPr lang="zh-TW" altLang="en-US" dirty="0" smtClean="0"/>
              <a:t>灵性调香师</a:t>
            </a:r>
            <a:endParaRPr lang="en-US" altLang="zh-TW" dirty="0" smtClean="0"/>
          </a:p>
          <a:p>
            <a:r>
              <a:rPr lang="zh-TW" altLang="en-US" dirty="0" smtClean="0"/>
              <a:t>国际狮子会  联络长</a:t>
            </a:r>
            <a:endParaRPr lang="en-US" altLang="zh-TW" dirty="0" smtClean="0"/>
          </a:p>
          <a:p>
            <a:r>
              <a:rPr lang="zh-TW" altLang="en-US" dirty="0" smtClean="0"/>
              <a:t>爱传承关怀协会  理事</a:t>
            </a:r>
            <a:endParaRPr lang="en-US" altLang="zh-TW" dirty="0" smtClean="0"/>
          </a:p>
          <a:p>
            <a:r>
              <a:rPr lang="zh-TW" altLang="en-US" dirty="0" smtClean="0"/>
              <a:t>台湾警友站  顾问</a:t>
            </a:r>
            <a:endParaRPr lang="en-US" altLang="zh-TW" dirty="0" smtClean="0"/>
          </a:p>
          <a:p>
            <a:r>
              <a:rPr lang="zh-TW" altLang="en-US" dirty="0" smtClean="0"/>
              <a:t>著作</a:t>
            </a:r>
            <a:r>
              <a:rPr lang="zh-TW" altLang="en-US" dirty="0" smtClean="0"/>
              <a:t>书籍</a:t>
            </a:r>
            <a:r>
              <a:rPr lang="en-US" altLang="zh-TW" dirty="0" smtClean="0"/>
              <a:t>:</a:t>
            </a:r>
            <a:r>
              <a:rPr lang="zh-TW" altLang="en-US" dirty="0" smtClean="0"/>
              <a:t>决战与决策作者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8" y="1940311"/>
            <a:ext cx="2801744" cy="37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陳志豪  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68231" y="1393903"/>
            <a:ext cx="5402765" cy="5542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/>
              <a:t>经历</a:t>
            </a:r>
            <a:r>
              <a:rPr lang="en-US" altLang="zh-TW" dirty="0"/>
              <a:t>:</a:t>
            </a:r>
          </a:p>
          <a:p>
            <a:r>
              <a:rPr lang="zh-TW" altLang="en-US" sz="1500" dirty="0" smtClean="0"/>
              <a:t>奇美电子 厂长</a:t>
            </a:r>
          </a:p>
          <a:p>
            <a:r>
              <a:rPr lang="zh-TW" altLang="en-US" sz="1500" dirty="0" smtClean="0"/>
              <a:t>群创光电 厂长</a:t>
            </a:r>
          </a:p>
          <a:p>
            <a:r>
              <a:rPr lang="zh-TW" altLang="en-US" sz="1500" dirty="0" smtClean="0"/>
              <a:t>大江生医集团 台湾区、上海区营运 总厂长</a:t>
            </a:r>
          </a:p>
          <a:p>
            <a:r>
              <a:rPr lang="zh-TW" altLang="en-US" sz="1500" dirty="0" smtClean="0"/>
              <a:t>社团法人台湾美容技艺发展协会特聘讲师</a:t>
            </a:r>
            <a:endParaRPr lang="en-US" altLang="zh-TW" sz="1500" dirty="0"/>
          </a:p>
          <a:p>
            <a:r>
              <a:rPr lang="zh-TW" altLang="en-US" sz="1500" dirty="0" smtClean="0"/>
              <a:t>亚洲元天集团董事</a:t>
            </a:r>
          </a:p>
          <a:p>
            <a:r>
              <a:rPr lang="zh-TW" altLang="en-US" sz="1500" dirty="0" smtClean="0"/>
              <a:t>科蕾伊美总经理</a:t>
            </a:r>
          </a:p>
          <a:p>
            <a:r>
              <a:rPr lang="zh-TW" altLang="en-US" sz="1500" dirty="0" smtClean="0"/>
              <a:t>台湾</a:t>
            </a:r>
            <a:r>
              <a:rPr lang="en-US" altLang="zh-TW" sz="1500" dirty="0" smtClean="0"/>
              <a:t>EBI</a:t>
            </a:r>
            <a:r>
              <a:rPr lang="zh-TW" altLang="en-US" sz="1500" dirty="0" smtClean="0"/>
              <a:t>卓越领袖共赢会商会主席</a:t>
            </a:r>
          </a:p>
          <a:p>
            <a:r>
              <a:rPr lang="zh-TW" altLang="en-US" sz="1500" dirty="0" smtClean="0"/>
              <a:t>亚洲基因健管师联习会秘书长</a:t>
            </a:r>
          </a:p>
          <a:p>
            <a:r>
              <a:rPr lang="zh-TW" altLang="en-US" sz="1500" dirty="0" smtClean="0"/>
              <a:t>新北市政府亲子座谈特约讲师</a:t>
            </a:r>
          </a:p>
          <a:p>
            <a:r>
              <a:rPr lang="zh-TW" altLang="en-US" sz="1500" dirty="0" smtClean="0"/>
              <a:t>元天大勋集团圣兴灵数讲师</a:t>
            </a:r>
            <a:endParaRPr lang="en-US" altLang="zh-TW" sz="1500" dirty="0" smtClean="0"/>
          </a:p>
          <a:p>
            <a:r>
              <a:rPr lang="zh-TW" altLang="en-US" sz="1500" dirty="0" smtClean="0"/>
              <a:t>亚莉健健康管理师</a:t>
            </a:r>
            <a:endParaRPr lang="en-US" altLang="zh-TW" sz="1500" dirty="0" smtClean="0"/>
          </a:p>
          <a:p>
            <a:r>
              <a:rPr lang="zh-TW" altLang="en-US" sz="1500" dirty="0" smtClean="0"/>
              <a:t>米芝谷 养生讲师</a:t>
            </a:r>
            <a:endParaRPr lang="zh-TW" altLang="en-US" sz="1500" dirty="0"/>
          </a:p>
          <a:p>
            <a:r>
              <a:rPr lang="zh-TW" altLang="en-US" sz="1500" dirty="0"/>
              <a:t>著作出版</a:t>
            </a:r>
            <a:r>
              <a:rPr lang="en-US" altLang="zh-TW" sz="1500" dirty="0"/>
              <a:t>:</a:t>
            </a:r>
          </a:p>
          <a:p>
            <a:r>
              <a:rPr lang="zh-TW" altLang="en-US" sz="1500" dirty="0" smtClean="0"/>
              <a:t>世界上最有力量的是梦想</a:t>
            </a:r>
            <a:r>
              <a:rPr lang="en-US" altLang="zh-TW" sz="1500" dirty="0" smtClean="0"/>
              <a:t>12</a:t>
            </a:r>
            <a:r>
              <a:rPr lang="zh-TW" altLang="en-US" sz="1500" dirty="0" smtClean="0"/>
              <a:t>专访</a:t>
            </a:r>
            <a:r>
              <a:rPr lang="en-US" altLang="zh-TW" sz="1500" dirty="0" smtClean="0"/>
              <a:t>~</a:t>
            </a:r>
            <a:r>
              <a:rPr lang="zh-TW" altLang="en-US" sz="1500" dirty="0" smtClean="0"/>
              <a:t>圆梦的领航先锋</a:t>
            </a:r>
          </a:p>
          <a:p>
            <a:r>
              <a:rPr lang="zh-TW" altLang="en-US" sz="1500" dirty="0" smtClean="0"/>
              <a:t>翻转命运的</a:t>
            </a:r>
            <a:r>
              <a:rPr lang="zh-TW" altLang="en-US" sz="1500" dirty="0"/>
              <a:t>力量</a:t>
            </a:r>
            <a:r>
              <a:rPr lang="en-US" altLang="zh-TW" sz="1500" dirty="0" smtClean="0"/>
              <a:t>《</a:t>
            </a:r>
            <a:r>
              <a:rPr lang="zh-TW" altLang="en-US" sz="1500" dirty="0" smtClean="0"/>
              <a:t>星座血型生命灵数指南</a:t>
            </a:r>
            <a:r>
              <a:rPr lang="en-US" altLang="zh-TW" sz="1500" dirty="0" smtClean="0"/>
              <a:t>》</a:t>
            </a:r>
            <a:endParaRPr lang="zh-TW" altLang="en-US" sz="15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73" y="1672682"/>
            <a:ext cx="3092605" cy="46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903" y="286215"/>
            <a:ext cx="10131425" cy="1456267"/>
          </a:xfrm>
        </p:spPr>
        <p:txBody>
          <a:bodyPr/>
          <a:lstStyle/>
          <a:p>
            <a:r>
              <a:rPr lang="zh-TW" altLang="en-US" dirty="0" smtClean="0"/>
              <a:t>曠秀凰老師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912114" y="1014348"/>
            <a:ext cx="3808140" cy="527349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2900" dirty="0" smtClean="0"/>
              <a:t>经历</a:t>
            </a:r>
            <a:r>
              <a:rPr lang="en-US" altLang="zh-TW" sz="2900" dirty="0" smtClean="0"/>
              <a:t>:</a:t>
            </a:r>
          </a:p>
          <a:p>
            <a:r>
              <a:rPr lang="zh-TW" altLang="en-US" dirty="0" smtClean="0"/>
              <a:t>元梦营销  顾问总监</a:t>
            </a:r>
            <a:endParaRPr lang="zh-TW" altLang="en-US" dirty="0"/>
          </a:p>
          <a:p>
            <a:r>
              <a:rPr lang="zh-TW" altLang="en-US" dirty="0" smtClean="0"/>
              <a:t>亚洲元天集团  董事</a:t>
            </a:r>
            <a:endParaRPr lang="zh-TW" altLang="en-US" dirty="0"/>
          </a:p>
          <a:p>
            <a:r>
              <a:rPr lang="zh-TW" altLang="en-US" dirty="0" smtClean="0"/>
              <a:t>社团法人中华健康调理美容美体养生协会 营销总监</a:t>
            </a:r>
            <a:endParaRPr lang="zh-TW" altLang="en-US" dirty="0"/>
          </a:p>
          <a:p>
            <a:r>
              <a:rPr lang="zh-TW" altLang="en-US" dirty="0" smtClean="0"/>
              <a:t>昱荭国际美容机构 营销总监</a:t>
            </a:r>
            <a:endParaRPr lang="zh-TW" altLang="en-US" dirty="0"/>
          </a:p>
          <a:p>
            <a:r>
              <a:rPr lang="zh-TW" altLang="en-US" dirty="0"/>
              <a:t>昱柔</a:t>
            </a:r>
            <a:r>
              <a:rPr lang="en-US" altLang="zh-TW" dirty="0" smtClean="0"/>
              <a:t>SPA</a:t>
            </a:r>
            <a:r>
              <a:rPr lang="zh-TW" altLang="en-US" dirty="0" smtClean="0"/>
              <a:t>幸福馆 泰山馆 特约讲师</a:t>
            </a:r>
          </a:p>
          <a:p>
            <a:r>
              <a:rPr lang="zh-TW" altLang="en-US" dirty="0" smtClean="0"/>
              <a:t>缘定今生纹绣眉  特约讲师</a:t>
            </a:r>
            <a:endParaRPr lang="zh-TW" altLang="en-US" dirty="0"/>
          </a:p>
          <a:p>
            <a:r>
              <a:rPr lang="zh-TW" altLang="en-US" dirty="0" smtClean="0"/>
              <a:t>社团法人中华两岸美体彩绘美容造型协会 特约助教</a:t>
            </a:r>
          </a:p>
          <a:p>
            <a:r>
              <a:rPr lang="zh-TW" altLang="en-US" dirty="0" smtClean="0"/>
              <a:t>社团法人中华两岸美体彩绘美容造型协会 高级纹绣师</a:t>
            </a:r>
          </a:p>
          <a:p>
            <a:r>
              <a:rPr lang="zh-TW" altLang="en-US" dirty="0" smtClean="0"/>
              <a:t>韩国</a:t>
            </a:r>
            <a:r>
              <a:rPr lang="en-US" altLang="zh-TW" dirty="0" smtClean="0"/>
              <a:t>IFBE</a:t>
            </a:r>
            <a:r>
              <a:rPr lang="zh-TW" altLang="en-US" dirty="0" smtClean="0"/>
              <a:t>国际纹绣赛 国际级评审</a:t>
            </a:r>
          </a:p>
          <a:p>
            <a:r>
              <a:rPr lang="zh-TW" altLang="en-US" dirty="0" smtClean="0"/>
              <a:t>黛安娜医美诊所营销经理人</a:t>
            </a:r>
          </a:p>
          <a:p>
            <a:r>
              <a:rPr lang="zh-TW" altLang="en-US" dirty="0" smtClean="0"/>
              <a:t>莱卡日式写真馆资深店长</a:t>
            </a:r>
          </a:p>
          <a:p>
            <a:r>
              <a:rPr lang="zh-TW" altLang="en-US" dirty="0" smtClean="0"/>
              <a:t>薇阁日式写真馆首席彩妆师</a:t>
            </a:r>
            <a:r>
              <a:rPr lang="en-US" altLang="zh-TW" dirty="0" smtClean="0"/>
              <a:t>/</a:t>
            </a:r>
            <a:r>
              <a:rPr lang="zh-TW" altLang="en-US" dirty="0" smtClean="0"/>
              <a:t>造型顾问</a:t>
            </a:r>
          </a:p>
          <a:p>
            <a:r>
              <a:rPr lang="zh-TW" altLang="en-US" dirty="0" smtClean="0"/>
              <a:t>薇阁日式写真馆国外部公关经理</a:t>
            </a:r>
          </a:p>
          <a:p>
            <a:r>
              <a:rPr lang="zh-TW" altLang="en-US" dirty="0" smtClean="0"/>
              <a:t>阳光森林国际美语机构 特约讲师</a:t>
            </a:r>
          </a:p>
          <a:p>
            <a:r>
              <a:rPr lang="zh-TW" altLang="en-US" dirty="0" smtClean="0"/>
              <a:t>中天新闻台实习记者</a:t>
            </a:r>
          </a:p>
          <a:p>
            <a:r>
              <a:rPr lang="zh-TW" altLang="en-US" dirty="0" smtClean="0"/>
              <a:t>小世界周报编辑</a:t>
            </a:r>
            <a:endParaRPr lang="en-US" altLang="zh-TW" dirty="0"/>
          </a:p>
          <a:p>
            <a:r>
              <a:rPr lang="zh-TW" altLang="en-US" dirty="0" smtClean="0"/>
              <a:t>社团法人台北市江西省泰和县同乡会 理事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3" y="2152700"/>
            <a:ext cx="2104535" cy="31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陳瑞妤老</a:t>
            </a:r>
            <a:r>
              <a:rPr lang="zh-TW" altLang="en-US" dirty="0"/>
              <a:t>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25113" y="1560489"/>
            <a:ext cx="6052043" cy="473728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经历</a:t>
            </a:r>
            <a:r>
              <a:rPr lang="en-US" altLang="zh-TW" dirty="0" smtClean="0"/>
              <a:t>:</a:t>
            </a:r>
          </a:p>
          <a:p>
            <a:r>
              <a:rPr lang="zh-TW" altLang="en-US" sz="1500" dirty="0" smtClean="0"/>
              <a:t>黎明技术学院</a:t>
            </a:r>
            <a:r>
              <a:rPr lang="en-US" altLang="zh-TW" sz="1500" dirty="0" smtClean="0"/>
              <a:t>-</a:t>
            </a:r>
            <a:r>
              <a:rPr lang="zh-TW" altLang="en-US" sz="1500" dirty="0" smtClean="0"/>
              <a:t>化妆品应用管理系 老师</a:t>
            </a:r>
            <a:endParaRPr lang="en-US" altLang="zh-TW" sz="1500" dirty="0" smtClean="0"/>
          </a:p>
          <a:p>
            <a:r>
              <a:rPr lang="zh-TW" altLang="en-US" sz="1500" dirty="0" smtClean="0"/>
              <a:t>亚洲元天集团 特聘顾问</a:t>
            </a:r>
            <a:endParaRPr lang="en-US" altLang="zh-TW" sz="1500" dirty="0" smtClean="0"/>
          </a:p>
          <a:p>
            <a:r>
              <a:rPr lang="zh-TW" altLang="en-US" sz="1500" dirty="0" smtClean="0"/>
              <a:t>亚莉健 健康管理师</a:t>
            </a:r>
            <a:endParaRPr lang="zh-TW" altLang="en-US" sz="1500" dirty="0"/>
          </a:p>
          <a:p>
            <a:r>
              <a:rPr lang="zh-TW" altLang="en-US" sz="1500" dirty="0" smtClean="0"/>
              <a:t>元天生技时尚美学  美睫师</a:t>
            </a:r>
          </a:p>
          <a:p>
            <a:r>
              <a:rPr lang="zh-TW" altLang="en-US" sz="1500" dirty="0" smtClean="0"/>
              <a:t>元瑞纹绣时尚学院  纹绣师</a:t>
            </a:r>
            <a:endParaRPr lang="zh-TW" altLang="en-US" sz="1500" dirty="0"/>
          </a:p>
          <a:p>
            <a:r>
              <a:rPr lang="zh-TW" altLang="en-US" sz="1500" dirty="0" smtClean="0"/>
              <a:t>亚洲元天集团  美睫讲师</a:t>
            </a:r>
            <a:endParaRPr lang="en-US" altLang="zh-TW" sz="1500" dirty="0"/>
          </a:p>
          <a:p>
            <a:r>
              <a:rPr lang="zh-TW" altLang="en-US" sz="1500" dirty="0" smtClean="0"/>
              <a:t>亚洲元天集团  纹绣讲师</a:t>
            </a:r>
            <a:endParaRPr lang="en-US" altLang="zh-TW" sz="1500" dirty="0" smtClean="0"/>
          </a:p>
          <a:p>
            <a:r>
              <a:rPr lang="zh-TW" altLang="en-US" sz="1500" dirty="0" smtClean="0"/>
              <a:t>亚洲元天集团   技导</a:t>
            </a:r>
            <a:endParaRPr lang="zh-TW" altLang="en-US" sz="1500" dirty="0"/>
          </a:p>
          <a:p>
            <a:r>
              <a:rPr lang="en-US" altLang="zh-TW" sz="1500" dirty="0"/>
              <a:t>PTIA</a:t>
            </a:r>
            <a:r>
              <a:rPr lang="zh-TW" altLang="en-US" sz="1500" dirty="0" smtClean="0"/>
              <a:t>美睫讲师</a:t>
            </a:r>
            <a:endParaRPr lang="zh-TW" altLang="en-US" sz="1500" dirty="0"/>
          </a:p>
          <a:p>
            <a:r>
              <a:rPr lang="en-US" altLang="zh-TW" sz="1500" dirty="0" smtClean="0"/>
              <a:t>2018</a:t>
            </a:r>
            <a:r>
              <a:rPr lang="zh-TW" altLang="en-US" sz="1500" dirty="0" smtClean="0"/>
              <a:t>国际杯发艺美容美睫美甲纹绣比赛     特优奖</a:t>
            </a:r>
          </a:p>
          <a:p>
            <a:r>
              <a:rPr lang="zh-TW" altLang="en-US" sz="1500" dirty="0" smtClean="0"/>
              <a:t>法国毕加索纹饰品牌  技师</a:t>
            </a:r>
            <a:endParaRPr lang="zh-TW" altLang="en-US" sz="1500" dirty="0"/>
          </a:p>
          <a:p>
            <a:r>
              <a:rPr lang="zh-TW" altLang="en-US" sz="1500" dirty="0" smtClean="0"/>
              <a:t>元瑞时尚纹绣学院创办</a:t>
            </a:r>
            <a:r>
              <a:rPr lang="zh-TW" altLang="en-US" sz="1500" dirty="0" smtClean="0"/>
              <a:t>人</a:t>
            </a:r>
            <a:endParaRPr lang="en-US" altLang="zh-TW" sz="15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3" y="1560489"/>
            <a:ext cx="3780980" cy="5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林子玹老師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44923" y="2065867"/>
            <a:ext cx="6088487" cy="3885245"/>
          </a:xfrm>
        </p:spPr>
        <p:txBody>
          <a:bodyPr>
            <a:normAutofit/>
          </a:bodyPr>
          <a:lstStyle/>
          <a:p>
            <a:r>
              <a:rPr lang="zh-TW" altLang="en-US" sz="1900" dirty="0" smtClean="0"/>
              <a:t>经历：</a:t>
            </a:r>
          </a:p>
          <a:p>
            <a:r>
              <a:rPr lang="zh-TW" altLang="en-US" sz="1600" dirty="0" smtClean="0"/>
              <a:t>龙银饰品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营运长</a:t>
            </a:r>
            <a:endParaRPr lang="zh-TW" altLang="en-US" sz="1600" dirty="0"/>
          </a:p>
          <a:p>
            <a:r>
              <a:rPr lang="zh-TW" altLang="en-US" sz="1600" dirty="0" smtClean="0"/>
              <a:t>蕾蒂珠宝股份有限公司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襄理</a:t>
            </a:r>
            <a:endParaRPr lang="zh-TW" altLang="en-US" sz="1600" dirty="0"/>
          </a:p>
          <a:p>
            <a:r>
              <a:rPr lang="zh-TW" altLang="en-US" sz="1600" dirty="0" smtClean="0"/>
              <a:t>喜来丽国际股份有限公司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 讲师</a:t>
            </a:r>
            <a:endParaRPr lang="zh-TW" altLang="en-US" sz="1600" dirty="0"/>
          </a:p>
          <a:p>
            <a:r>
              <a:rPr lang="zh-TW" altLang="en-US" sz="1600" dirty="0" smtClean="0"/>
              <a:t>元文时尚健康美学  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创办人</a:t>
            </a:r>
          </a:p>
          <a:p>
            <a:r>
              <a:rPr lang="zh-TW" altLang="en-US" sz="1600" dirty="0" smtClean="0"/>
              <a:t>元天生技时尚美学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教育总监</a:t>
            </a:r>
          </a:p>
          <a:p>
            <a:r>
              <a:rPr lang="zh-TW" altLang="en-US" sz="1600" dirty="0" smtClean="0"/>
              <a:t>亚洲元天集团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董事</a:t>
            </a:r>
            <a:endParaRPr lang="zh-TW" altLang="en-US" sz="1600" dirty="0"/>
          </a:p>
          <a:p>
            <a:r>
              <a:rPr lang="zh-TW" altLang="en-US" sz="1600" dirty="0" smtClean="0"/>
              <a:t>亚洲元天集团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健康管理师</a:t>
            </a:r>
          </a:p>
          <a:p>
            <a:r>
              <a:rPr lang="zh-TW" altLang="en-US" sz="1600" dirty="0" smtClean="0"/>
              <a:t>言武门</a:t>
            </a:r>
            <a:r>
              <a:rPr lang="en-US" altLang="zh-TW" sz="1600" dirty="0" smtClean="0"/>
              <a:t>-</a:t>
            </a:r>
            <a:r>
              <a:rPr lang="zh-TW" altLang="en-US" sz="1600" dirty="0" smtClean="0"/>
              <a:t>  芳香</a:t>
            </a:r>
            <a:r>
              <a:rPr lang="en-US" altLang="zh-TW" sz="1600" dirty="0" err="1" smtClean="0"/>
              <a:t>spe</a:t>
            </a:r>
            <a:r>
              <a:rPr lang="zh-TW" altLang="en-US" sz="1600" dirty="0" smtClean="0"/>
              <a:t>师</a:t>
            </a:r>
            <a:endParaRPr lang="en-US" altLang="zh-TW" sz="1600" dirty="0" smtClean="0"/>
          </a:p>
          <a:p>
            <a:r>
              <a:rPr lang="zh-TW" altLang="en-US" sz="1600" dirty="0" smtClean="0"/>
              <a:t>爱与疗愈</a:t>
            </a:r>
            <a:r>
              <a:rPr lang="zh-TW" altLang="en-US" sz="1600" dirty="0" smtClean="0"/>
              <a:t>作者</a:t>
            </a:r>
            <a:endParaRPr lang="en-US" altLang="zh-TW" sz="16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09600"/>
            <a:ext cx="35718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羅翊娟老師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4843" y="2168898"/>
            <a:ext cx="4658931" cy="3649133"/>
          </a:xfrm>
        </p:spPr>
        <p:txBody>
          <a:bodyPr/>
          <a:lstStyle/>
          <a:p>
            <a:r>
              <a:rPr lang="zh-TW" altLang="en-US" dirty="0" smtClean="0"/>
              <a:t>经历：</a:t>
            </a:r>
          </a:p>
          <a:p>
            <a:r>
              <a:rPr lang="zh-TW" altLang="en-US" sz="1500" dirty="0" smtClean="0"/>
              <a:t>菲</a:t>
            </a:r>
            <a:r>
              <a:rPr lang="zh-TW" altLang="en-US" sz="1500" dirty="0" smtClean="0"/>
              <a:t>梦丝国际美容股份有限公司－美容师</a:t>
            </a:r>
          </a:p>
          <a:p>
            <a:r>
              <a:rPr lang="zh-TW" altLang="en-US" sz="1500" dirty="0" smtClean="0"/>
              <a:t>锭嵂保险经纪人－业务主任</a:t>
            </a:r>
          </a:p>
          <a:p>
            <a:r>
              <a:rPr lang="zh-TW" altLang="en-US" sz="1500" dirty="0" smtClean="0"/>
              <a:t>新光人寿－特级业务专员</a:t>
            </a:r>
          </a:p>
          <a:p>
            <a:r>
              <a:rPr lang="zh-TW" altLang="en-US" sz="1500" dirty="0" smtClean="0"/>
              <a:t>嘉诚旅行社</a:t>
            </a:r>
            <a:r>
              <a:rPr lang="en-US" altLang="zh-TW" sz="1500" dirty="0" smtClean="0"/>
              <a:t>-</a:t>
            </a:r>
            <a:r>
              <a:rPr lang="zh-TW" altLang="en-US" sz="1500" dirty="0" smtClean="0"/>
              <a:t>内勤</a:t>
            </a:r>
            <a:r>
              <a:rPr lang="en-US" altLang="zh-TW" sz="1500" dirty="0" smtClean="0"/>
              <a:t>OP</a:t>
            </a:r>
            <a:endParaRPr lang="en-US" altLang="zh-TW" sz="1500" dirty="0"/>
          </a:p>
          <a:p>
            <a:r>
              <a:rPr lang="zh-TW" altLang="en-US" sz="1500" dirty="0" smtClean="0"/>
              <a:t>景文科技大学</a:t>
            </a:r>
            <a:r>
              <a:rPr lang="en-US" altLang="zh-TW" sz="1500" dirty="0" smtClean="0"/>
              <a:t>-</a:t>
            </a:r>
            <a:r>
              <a:rPr lang="zh-TW" altLang="en-US" sz="1500" dirty="0" smtClean="0"/>
              <a:t>旅运管理系</a:t>
            </a:r>
            <a:endParaRPr lang="en-US" altLang="zh-TW" sz="1500" dirty="0" smtClean="0"/>
          </a:p>
          <a:p>
            <a:r>
              <a:rPr lang="zh-TW" altLang="en-US" sz="1500" dirty="0" smtClean="0"/>
              <a:t>亚洲元天集团 美体讲师</a:t>
            </a:r>
            <a:endParaRPr lang="en-US" altLang="zh-TW" sz="1500" dirty="0" smtClean="0"/>
          </a:p>
          <a:p>
            <a:r>
              <a:rPr lang="zh-TW" altLang="en-US" sz="1500" dirty="0" smtClean="0"/>
              <a:t>元萌生技时尚美学 创办人</a:t>
            </a:r>
            <a:endParaRPr lang="en-US" altLang="zh-TW" sz="1500" dirty="0" smtClean="0"/>
          </a:p>
          <a:p>
            <a:r>
              <a:rPr lang="zh-TW" altLang="en-US" sz="1500" dirty="0" smtClean="0"/>
              <a:t>元天生技时尚美学 讲师</a:t>
            </a:r>
            <a:endParaRPr lang="zh-TW" altLang="en-US" sz="15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4" y="1196065"/>
            <a:ext cx="3981334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天體</Template>
  <TotalTime>360</TotalTime>
  <Words>1500</Words>
  <Application>Microsoft Office PowerPoint</Application>
  <PresentationFormat>寬螢幕</PresentationFormat>
  <Paragraphs>173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宋体</vt:lpstr>
      <vt:lpstr>新細明體</vt:lpstr>
      <vt:lpstr>Arial</vt:lpstr>
      <vt:lpstr>Calibri</vt:lpstr>
      <vt:lpstr>Calibri Light</vt:lpstr>
      <vt:lpstr>天體</vt:lpstr>
      <vt:lpstr>亚洲元天集团</vt:lpstr>
      <vt:lpstr>高明琪老師</vt:lpstr>
      <vt:lpstr>黃子熏老師</vt:lpstr>
      <vt:lpstr>張智九  老師</vt:lpstr>
      <vt:lpstr>陳志豪  老師</vt:lpstr>
      <vt:lpstr>曠秀凰老師</vt:lpstr>
      <vt:lpstr>陳瑞妤老師</vt:lpstr>
      <vt:lpstr>林子玹老師</vt:lpstr>
      <vt:lpstr>羅翊娟老師</vt:lpstr>
      <vt:lpstr>周貞言老師</vt:lpstr>
      <vt:lpstr>王智一老師</vt:lpstr>
      <vt:lpstr>林妍希 老師</vt:lpstr>
      <vt:lpstr>钟名宪老师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亞洲元天集團</dc:title>
  <dc:creator>user</dc:creator>
  <cp:lastModifiedBy>user</cp:lastModifiedBy>
  <cp:revision>23</cp:revision>
  <dcterms:created xsi:type="dcterms:W3CDTF">2019-11-02T09:33:18Z</dcterms:created>
  <dcterms:modified xsi:type="dcterms:W3CDTF">2019-11-07T08:43:20Z</dcterms:modified>
</cp:coreProperties>
</file>