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sldIdLst>
    <p:sldId id="260" r:id="rId2"/>
    <p:sldId id="266" r:id="rId3"/>
    <p:sldId id="306" r:id="rId4"/>
    <p:sldId id="307" r:id="rId5"/>
    <p:sldId id="308" r:id="rId6"/>
    <p:sldId id="310" r:id="rId7"/>
    <p:sldId id="317" r:id="rId8"/>
    <p:sldId id="309" r:id="rId9"/>
    <p:sldId id="312" r:id="rId10"/>
    <p:sldId id="313" r:id="rId11"/>
    <p:sldId id="314" r:id="rId12"/>
    <p:sldId id="315" r:id="rId13"/>
    <p:sldId id="316" r:id="rId14"/>
    <p:sldId id="320" r:id="rId15"/>
    <p:sldId id="319" r:id="rId16"/>
    <p:sldId id="311" r:id="rId17"/>
    <p:sldId id="327" r:id="rId18"/>
    <p:sldId id="318" r:id="rId19"/>
    <p:sldId id="321" r:id="rId20"/>
    <p:sldId id="322" r:id="rId21"/>
    <p:sldId id="267" r:id="rId22"/>
    <p:sldId id="268" r:id="rId23"/>
    <p:sldId id="305" r:id="rId24"/>
    <p:sldId id="343" r:id="rId25"/>
    <p:sldId id="303" r:id="rId26"/>
    <p:sldId id="304" r:id="rId27"/>
    <p:sldId id="359" r:id="rId28"/>
    <p:sldId id="270" r:id="rId29"/>
    <p:sldId id="340" r:id="rId30"/>
    <p:sldId id="341" r:id="rId31"/>
    <p:sldId id="342" r:id="rId32"/>
    <p:sldId id="332" r:id="rId33"/>
    <p:sldId id="333" r:id="rId34"/>
    <p:sldId id="338" r:id="rId35"/>
    <p:sldId id="337" r:id="rId36"/>
    <p:sldId id="336" r:id="rId37"/>
    <p:sldId id="335" r:id="rId38"/>
    <p:sldId id="334" r:id="rId39"/>
    <p:sldId id="325" r:id="rId40"/>
    <p:sldId id="339" r:id="rId41"/>
    <p:sldId id="324" r:id="rId42"/>
    <p:sldId id="326" r:id="rId43"/>
    <p:sldId id="329" r:id="rId44"/>
    <p:sldId id="331" r:id="rId45"/>
    <p:sldId id="348" r:id="rId46"/>
    <p:sldId id="347" r:id="rId47"/>
    <p:sldId id="346" r:id="rId48"/>
    <p:sldId id="345" r:id="rId49"/>
    <p:sldId id="344" r:id="rId50"/>
    <p:sldId id="351" r:id="rId51"/>
    <p:sldId id="350" r:id="rId52"/>
    <p:sldId id="349" r:id="rId53"/>
    <p:sldId id="355" r:id="rId54"/>
    <p:sldId id="354" r:id="rId55"/>
    <p:sldId id="353" r:id="rId56"/>
    <p:sldId id="352" r:id="rId57"/>
    <p:sldId id="356" r:id="rId58"/>
    <p:sldId id="357" r:id="rId59"/>
    <p:sldId id="358" r:id="rId60"/>
    <p:sldId id="330" r:id="rId61"/>
    <p:sldId id="328" r:id="rId62"/>
    <p:sldId id="365" r:id="rId63"/>
    <p:sldId id="364" r:id="rId64"/>
    <p:sldId id="363" r:id="rId65"/>
    <p:sldId id="362" r:id="rId66"/>
    <p:sldId id="361" r:id="rId67"/>
    <p:sldId id="360" r:id="rId68"/>
    <p:sldId id="366" r:id="rId69"/>
    <p:sldId id="367" r:id="rId70"/>
    <p:sldId id="369" r:id="rId71"/>
    <p:sldId id="286" r:id="rId72"/>
  </p:sldIdLst>
  <p:sldSz cx="6858000" cy="9906000" type="A4"/>
  <p:notesSz cx="6858000" cy="9144000"/>
  <p:defaultTextStyle>
    <a:defPPr>
      <a:defRPr lang="zh-TW"/>
    </a:defPPr>
    <a:lvl1pPr algn="l" rtl="0" fontAlgn="base">
      <a:spcBef>
        <a:spcPct val="0"/>
      </a:spcBef>
      <a:spcAft>
        <a:spcPct val="0"/>
      </a:spcAft>
      <a:defRPr kumimoji="1" kern="1200">
        <a:solidFill>
          <a:schemeClr val="tx1"/>
        </a:solidFill>
        <a:latin typeface="Arial"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p:defaultTextStyle>
  <p:extLst>
    <p:ext uri="{EFAFB233-063F-42B5-8137-9DF3F51BA10A}">
      <p15:sldGuideLst xmlns:p15="http://schemas.microsoft.com/office/powerpoint/2012/main">
        <p15:guide id="1" orient="horz" pos="31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FF0000"/>
    <a:srgbClr val="D60093"/>
    <a:srgbClr val="CC3399"/>
    <a:srgbClr val="3333FF"/>
    <a:srgbClr val="CC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48" d="100"/>
          <a:sy n="48" d="100"/>
        </p:scale>
        <p:origin x="2358" y="66"/>
      </p:cViewPr>
      <p:guideLst>
        <p:guide orient="horz" pos="3120"/>
        <p:guide pos="216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01070D-D9E2-4D9B-9705-801967897079}" type="doc">
      <dgm:prSet loTypeId="urn:microsoft.com/office/officeart/2005/8/layout/orgChart1" loCatId="hierarchy" qsTypeId="urn:microsoft.com/office/officeart/2005/8/quickstyle/simple2" qsCatId="simple" csTypeId="urn:microsoft.com/office/officeart/2005/8/colors/accent1_2" csCatId="accent1" phldr="1"/>
      <dgm:spPr/>
      <dgm:t>
        <a:bodyPr/>
        <a:lstStyle/>
        <a:p>
          <a:endParaRPr lang="zh-TW" altLang="en-US"/>
        </a:p>
      </dgm:t>
    </dgm:pt>
    <dgm:pt modelId="{0E4816B7-983C-4329-B0FB-029D902BCF47}">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effectLst/>
              <a:latin typeface="+mj-ea"/>
              <a:ea typeface="+mj-ea"/>
              <a:cs typeface="新細明體" pitchFamily="18" charset="-120"/>
            </a:rPr>
            <a:t>元天大勳集團</a:t>
          </a:r>
        </a:p>
      </dgm:t>
    </dgm:pt>
    <dgm:pt modelId="{9484AA3D-3B58-4512-90F1-0FF3CD93CC8D}" type="parTrans" cxnId="{8DDDB9DF-7932-43E5-90A3-6056DB390D4C}">
      <dgm:prSet/>
      <dgm:spPr/>
      <dgm:t>
        <a:bodyPr/>
        <a:lstStyle/>
        <a:p>
          <a:endParaRPr lang="zh-TW" altLang="en-US" sz="1600"/>
        </a:p>
      </dgm:t>
    </dgm:pt>
    <dgm:pt modelId="{2F07C9D2-81E9-4692-91A2-6C3BDD6679F9}" type="sibTrans" cxnId="{8DDDB9DF-7932-43E5-90A3-6056DB390D4C}">
      <dgm:prSet/>
      <dgm:spPr/>
      <dgm:t>
        <a:bodyPr/>
        <a:lstStyle/>
        <a:p>
          <a:endParaRPr lang="zh-TW" altLang="en-US" sz="1600"/>
        </a:p>
      </dgm:t>
    </dgm:pt>
    <dgm:pt modelId="{A271FCEF-2DEF-4BA9-9DED-8130EA509972}">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1" i="0" u="none" strike="noStrike" cap="none" normalizeH="0" baseline="0" dirty="0">
              <a:ln/>
              <a:effectLst/>
              <a:latin typeface="+mj-ea"/>
              <a:ea typeface="+mj-ea"/>
              <a:cs typeface="新細明體" pitchFamily="18" charset="-120"/>
            </a:rPr>
            <a:t>台灣區</a:t>
          </a: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1" i="0" u="none" strike="noStrike" cap="none" normalizeH="0" baseline="0" dirty="0">
              <a:ln/>
              <a:effectLst/>
              <a:latin typeface="+mj-ea"/>
              <a:ea typeface="+mj-ea"/>
              <a:cs typeface="新細明體" pitchFamily="18" charset="-120"/>
            </a:rPr>
            <a:t>集團總部</a:t>
          </a:r>
        </a:p>
      </dgm:t>
    </dgm:pt>
    <dgm:pt modelId="{532D0A42-5BCA-4020-8143-DFB574EFB493}" type="parTrans" cxnId="{394AB134-7EE7-48B8-B943-EBC6DCB4A769}">
      <dgm:prSet/>
      <dgm:spPr/>
      <dgm:t>
        <a:bodyPr/>
        <a:lstStyle/>
        <a:p>
          <a:endParaRPr lang="zh-TW" altLang="en-US" sz="1600"/>
        </a:p>
      </dgm:t>
    </dgm:pt>
    <dgm:pt modelId="{9B5B4619-832C-4D48-8FCA-74A02CAE4BD3}" type="sibTrans" cxnId="{394AB134-7EE7-48B8-B943-EBC6DCB4A769}">
      <dgm:prSet/>
      <dgm:spPr/>
      <dgm:t>
        <a:bodyPr/>
        <a:lstStyle/>
        <a:p>
          <a:endParaRPr lang="zh-TW" altLang="en-US" sz="1600"/>
        </a:p>
      </dgm:t>
    </dgm:pt>
    <dgm:pt modelId="{12C880DD-3581-4421-BA28-D67F756D1487}">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effectLst>
                <a:outerShdw blurRad="38100" dist="38100" dir="2700000" algn="tl">
                  <a:srgbClr val="000000"/>
                </a:outerShdw>
              </a:effectLst>
              <a:latin typeface="+mj-ea"/>
              <a:ea typeface="+mj-ea"/>
              <a:cs typeface="新細明體" pitchFamily="18" charset="-120"/>
            </a:rPr>
            <a:t>相關事業部門</a:t>
          </a:r>
        </a:p>
      </dgm:t>
    </dgm:pt>
    <dgm:pt modelId="{F71F338E-C570-4960-854F-826CA56D2A76}" type="parTrans" cxnId="{1E72AE8E-9A6A-465A-8A63-9AF3C481F32C}">
      <dgm:prSet/>
      <dgm:spPr/>
      <dgm:t>
        <a:bodyPr/>
        <a:lstStyle/>
        <a:p>
          <a:endParaRPr lang="zh-TW" altLang="en-US" sz="1600"/>
        </a:p>
      </dgm:t>
    </dgm:pt>
    <dgm:pt modelId="{4B58965C-E6E8-4F9A-835B-93ED6C3ADBE5}" type="sibTrans" cxnId="{1E72AE8E-9A6A-465A-8A63-9AF3C481F32C}">
      <dgm:prSet/>
      <dgm:spPr/>
      <dgm:t>
        <a:bodyPr/>
        <a:lstStyle/>
        <a:p>
          <a:endParaRPr lang="zh-TW" altLang="en-US" sz="1600"/>
        </a:p>
      </dgm:t>
    </dgm:pt>
    <dgm:pt modelId="{85151E7C-9B74-4E3F-88CB-0D7D3DEA0053}" type="asst">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effectLst/>
              <a:latin typeface="+mj-ea"/>
              <a:ea typeface="+mj-ea"/>
              <a:cs typeface="新細明體" pitchFamily="18" charset="-120"/>
            </a:rPr>
            <a:t>綠菓子國際</a:t>
          </a:r>
          <a:endParaRPr kumimoji="1" lang="en-US" altLang="zh-TW" sz="1600" b="0" i="0" u="none" strike="noStrike" cap="none" normalizeH="0" baseline="0" dirty="0">
            <a:ln/>
            <a:effectLst/>
            <a:latin typeface="+mj-ea"/>
            <a:ea typeface="+mj-ea"/>
            <a:cs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effectLst/>
              <a:latin typeface="+mj-ea"/>
              <a:ea typeface="+mj-ea"/>
              <a:cs typeface="新細明體" pitchFamily="18" charset="-120"/>
            </a:rPr>
            <a:t>有限公司  </a:t>
          </a:r>
        </a:p>
      </dgm:t>
    </dgm:pt>
    <dgm:pt modelId="{E144FB27-BC19-4629-9BA1-C562936F8662}" type="parTrans" cxnId="{11C62029-DFB6-4B25-9864-D2625BB697F7}">
      <dgm:prSet/>
      <dgm:spPr/>
      <dgm:t>
        <a:bodyPr/>
        <a:lstStyle/>
        <a:p>
          <a:endParaRPr lang="zh-TW" altLang="en-US" sz="1600"/>
        </a:p>
      </dgm:t>
    </dgm:pt>
    <dgm:pt modelId="{6DCD4E8E-5C02-4032-B9BC-E76555815316}" type="sibTrans" cxnId="{11C62029-DFB6-4B25-9864-D2625BB697F7}">
      <dgm:prSet/>
      <dgm:spPr/>
      <dgm:t>
        <a:bodyPr/>
        <a:lstStyle/>
        <a:p>
          <a:endParaRPr lang="zh-TW" altLang="en-US" sz="1600"/>
        </a:p>
      </dgm:t>
    </dgm:pt>
    <dgm:pt modelId="{EFE09825-9DEF-4404-A1EF-9F0C9D892E73}">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effectLst/>
              <a:latin typeface="+mj-ea"/>
              <a:ea typeface="+mj-ea"/>
              <a:cs typeface="新細明體" pitchFamily="18" charset="-120"/>
            </a:rPr>
            <a:t>美容</a:t>
          </a:r>
          <a:r>
            <a:rPr kumimoji="1" lang="en-US" altLang="zh-TW" sz="1600" b="0" i="0" u="none" strike="noStrike" cap="none" normalizeH="0" baseline="0" dirty="0">
              <a:ln/>
              <a:effectLst/>
              <a:latin typeface="+mj-ea"/>
              <a:ea typeface="+mj-ea"/>
              <a:cs typeface="新細明體" pitchFamily="18" charset="-120"/>
            </a:rPr>
            <a:t>/</a:t>
          </a:r>
          <a:r>
            <a:rPr kumimoji="1" lang="zh-TW" altLang="en-US" sz="1600" b="0" i="0" u="none" strike="noStrike" cap="none" normalizeH="0" baseline="0" dirty="0">
              <a:ln/>
              <a:effectLst/>
              <a:latin typeface="+mj-ea"/>
              <a:ea typeface="+mj-ea"/>
              <a:cs typeface="新細明體" pitchFamily="18" charset="-120"/>
            </a:rPr>
            <a:t>教育部門  </a:t>
          </a:r>
          <a:endParaRPr kumimoji="1" lang="en-US" altLang="zh-TW" sz="1600" b="0" i="0" u="none" strike="noStrike" cap="none" normalizeH="0" baseline="0" dirty="0">
            <a:ln/>
            <a:effectLst/>
            <a:latin typeface="+mj-ea"/>
            <a:ea typeface="+mj-ea"/>
            <a:cs typeface="新細明體" pitchFamily="18" charset="-120"/>
          </a:endParaRPr>
        </a:p>
      </dgm:t>
    </dgm:pt>
    <dgm:pt modelId="{25CFA6B3-F9FA-401F-83BF-E4D171769121}" type="parTrans" cxnId="{18E6C38E-E998-409B-868B-B4F05AC0F1E1}">
      <dgm:prSet/>
      <dgm:spPr/>
      <dgm:t>
        <a:bodyPr/>
        <a:lstStyle/>
        <a:p>
          <a:endParaRPr lang="zh-TW" altLang="en-US" sz="1600"/>
        </a:p>
      </dgm:t>
    </dgm:pt>
    <dgm:pt modelId="{1D0C07BB-475A-4296-B6D1-03DD53E992E4}" type="sibTrans" cxnId="{18E6C38E-E998-409B-868B-B4F05AC0F1E1}">
      <dgm:prSet/>
      <dgm:spPr/>
      <dgm:t>
        <a:bodyPr/>
        <a:lstStyle/>
        <a:p>
          <a:endParaRPr lang="zh-TW" altLang="en-US" sz="1600"/>
        </a:p>
      </dgm:t>
    </dgm:pt>
    <dgm:pt modelId="{5D4DE745-1933-4355-BF25-E87C1BB42B6B}">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dirty="0">
              <a:ln/>
              <a:effectLst>
                <a:outerShdw blurRad="38100" dist="38100" dir="2700000" algn="tl">
                  <a:srgbClr val="000000">
                    <a:alpha val="43137"/>
                  </a:srgbClr>
                </a:outerShdw>
              </a:effectLst>
              <a:latin typeface="+mj-ea"/>
              <a:ea typeface="+mj-ea"/>
              <a:cs typeface="新細明體" pitchFamily="18" charset="-120"/>
            </a:rPr>
            <a:t> </a:t>
          </a:r>
          <a:r>
            <a:rPr kumimoji="1" lang="zh-TW" altLang="en-US" sz="1600" b="0" i="0" u="none" strike="noStrike" cap="none" normalizeH="0" baseline="0" dirty="0">
              <a:ln/>
              <a:effectLst>
                <a:outerShdw blurRad="38100" dist="38100" dir="2700000" algn="tl">
                  <a:srgbClr val="000000">
                    <a:alpha val="43137"/>
                  </a:srgbClr>
                </a:outerShdw>
              </a:effectLst>
              <a:latin typeface="+mj-ea"/>
              <a:ea typeface="+mj-ea"/>
              <a:cs typeface="新細明體" pitchFamily="18" charset="-120"/>
            </a:rPr>
            <a:t>營業部</a:t>
          </a:r>
        </a:p>
      </dgm:t>
    </dgm:pt>
    <dgm:pt modelId="{A5354242-8F6D-4C23-9BE6-2D21C8C79B4E}" type="parTrans" cxnId="{9983C7DD-1758-4619-A03B-CA1E1F44E852}">
      <dgm:prSet/>
      <dgm:spPr/>
      <dgm:t>
        <a:bodyPr/>
        <a:lstStyle/>
        <a:p>
          <a:endParaRPr lang="zh-TW" altLang="en-US" sz="1600"/>
        </a:p>
      </dgm:t>
    </dgm:pt>
    <dgm:pt modelId="{61A6BB76-8CDD-45DD-A9B4-A08000E75675}" type="sibTrans" cxnId="{9983C7DD-1758-4619-A03B-CA1E1F44E852}">
      <dgm:prSet/>
      <dgm:spPr/>
      <dgm:t>
        <a:bodyPr/>
        <a:lstStyle/>
        <a:p>
          <a:endParaRPr lang="zh-TW" altLang="en-US" sz="1600"/>
        </a:p>
      </dgm:t>
    </dgm:pt>
    <dgm:pt modelId="{11A7FC69-90B1-4E0D-8FF1-A36EB8B6CABA}">
      <dgm:prSet custT="1"/>
      <dgm:spPr/>
      <dgm:t>
        <a:bodyPr/>
        <a:lstStyle/>
        <a:p>
          <a:pPr marR="0" rtl="0" eaLnBrk="1" fontAlgn="base" latinLnBrk="0" hangingPunct="1">
            <a:buClrTx/>
            <a:buSzTx/>
            <a:buFontTx/>
            <a:tabLst/>
          </a:pPr>
          <a:r>
            <a:rPr kumimoji="1" lang="zh-TW" altLang="en-US" sz="1600" b="0" i="0" u="none" strike="noStrike" cap="none" normalizeH="0" baseline="0" dirty="0">
              <a:ln/>
              <a:effectLst/>
              <a:latin typeface="+mj-ea"/>
              <a:ea typeface="+mj-ea"/>
              <a:cs typeface="新細明體" pitchFamily="18" charset="-120"/>
            </a:rPr>
            <a:t>元天生技</a:t>
          </a:r>
          <a:endParaRPr kumimoji="1" lang="en-US" altLang="zh-TW" sz="1600" b="0" i="0" u="none" strike="noStrike" cap="none" normalizeH="0" baseline="0" dirty="0">
            <a:ln/>
            <a:effectLst/>
            <a:latin typeface="+mj-ea"/>
            <a:ea typeface="+mj-ea"/>
            <a:cs typeface="新細明體" pitchFamily="18" charset="-120"/>
          </a:endParaRPr>
        </a:p>
        <a:p>
          <a:pPr marR="0" rtl="0" eaLnBrk="1" fontAlgn="base" latinLnBrk="0" hangingPunct="1">
            <a:buClrTx/>
            <a:buSzTx/>
            <a:buFontTx/>
            <a:tabLst/>
          </a:pPr>
          <a:r>
            <a:rPr kumimoji="1" lang="zh-TW" altLang="en-US" sz="1600" b="0" i="0" u="none" strike="noStrike" cap="none" normalizeH="0" baseline="0" dirty="0">
              <a:ln/>
              <a:effectLst/>
              <a:latin typeface="+mj-ea"/>
              <a:ea typeface="+mj-ea"/>
              <a:cs typeface="新細明體" pitchFamily="18" charset="-120"/>
            </a:rPr>
            <a:t>時尚美學</a:t>
          </a:r>
          <a:endParaRPr kumimoji="1" lang="en-US" altLang="zh-TW" sz="1600" b="0" i="0" u="none" strike="noStrike" cap="none" normalizeH="0" baseline="0" dirty="0">
            <a:ln/>
            <a:effectLst/>
            <a:latin typeface="+mj-ea"/>
            <a:ea typeface="+mj-ea"/>
            <a:cs typeface="新細明體" pitchFamily="18" charset="-120"/>
          </a:endParaRPr>
        </a:p>
        <a:p>
          <a:pPr marR="0" rtl="0" eaLnBrk="1" fontAlgn="base" latinLnBrk="0" hangingPunct="1">
            <a:buClrTx/>
            <a:buSzTx/>
            <a:buFontTx/>
            <a:tabLst/>
          </a:pPr>
          <a:r>
            <a:rPr kumimoji="1" lang="en-US" altLang="zh-TW" sz="1600" b="0" i="0" u="none" strike="noStrike" cap="none" normalizeH="0" baseline="0" dirty="0">
              <a:ln/>
              <a:effectLst/>
              <a:latin typeface="+mj-ea"/>
              <a:ea typeface="+mj-ea"/>
              <a:cs typeface="新細明體" pitchFamily="18" charset="-120"/>
            </a:rPr>
            <a:t>(</a:t>
          </a:r>
          <a:r>
            <a:rPr kumimoji="1" lang="zh-TW" altLang="en-US" sz="1600" b="0" i="0" u="none" strike="noStrike" cap="none" normalizeH="0" baseline="0" dirty="0">
              <a:ln/>
              <a:effectLst/>
              <a:latin typeface="+mj-ea"/>
              <a:ea typeface="+mj-ea"/>
              <a:cs typeface="新細明體" pitchFamily="18" charset="-120"/>
            </a:rPr>
            <a:t>１</a:t>
          </a:r>
          <a:r>
            <a:rPr kumimoji="1" lang="en-US" altLang="zh-TW" sz="1600" b="0" i="0" u="none" strike="noStrike" cap="none" normalizeH="0" baseline="0" dirty="0">
              <a:ln/>
              <a:effectLst/>
              <a:latin typeface="+mj-ea"/>
              <a:ea typeface="+mj-ea"/>
              <a:cs typeface="新細明體" pitchFamily="18" charset="-120"/>
            </a:rPr>
            <a:t>F)</a:t>
          </a:r>
        </a:p>
      </dgm:t>
    </dgm:pt>
    <dgm:pt modelId="{4D1F8A2A-B93E-42BD-B2B0-55567B599450}" type="parTrans" cxnId="{58D9CD69-739E-4F55-A185-19C3756D62DE}">
      <dgm:prSet/>
      <dgm:spPr/>
      <dgm:t>
        <a:bodyPr/>
        <a:lstStyle/>
        <a:p>
          <a:endParaRPr lang="zh-TW" altLang="en-US" sz="1600"/>
        </a:p>
      </dgm:t>
    </dgm:pt>
    <dgm:pt modelId="{B75965F5-3E78-425F-B013-207F1B1FE42B}" type="sibTrans" cxnId="{58D9CD69-739E-4F55-A185-19C3756D62DE}">
      <dgm:prSet/>
      <dgm:spPr/>
      <dgm:t>
        <a:bodyPr/>
        <a:lstStyle/>
        <a:p>
          <a:endParaRPr lang="zh-TW" altLang="en-US" sz="1600"/>
        </a:p>
      </dgm:t>
    </dgm:pt>
    <dgm:pt modelId="{5CFF4393-56BF-4B77-B00B-2491531E7237}">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effectLst/>
              <a:latin typeface="+mj-ea"/>
              <a:ea typeface="+mj-ea"/>
              <a:cs typeface="新細明體" pitchFamily="18" charset="-120"/>
            </a:rPr>
            <a:t>漾妍時尚</a:t>
          </a:r>
          <a:endParaRPr kumimoji="1" lang="en-US" altLang="zh-TW" sz="1600" b="0" i="0" u="none" strike="noStrike" cap="none" normalizeH="0" baseline="0" dirty="0">
            <a:ln/>
            <a:effectLst/>
            <a:latin typeface="+mj-ea"/>
            <a:ea typeface="+mj-ea"/>
            <a:cs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effectLst/>
              <a:latin typeface="+mj-ea"/>
              <a:ea typeface="+mj-ea"/>
              <a:cs typeface="新細明體" pitchFamily="18" charset="-120"/>
            </a:rPr>
            <a:t>美學</a:t>
          </a:r>
          <a:endParaRPr kumimoji="1" lang="en-US" altLang="zh-TW" sz="1600" b="0" i="0" u="none" strike="noStrike" cap="none" normalizeH="0" baseline="0" dirty="0">
            <a:ln/>
            <a:effectLst/>
            <a:latin typeface="+mj-ea"/>
            <a:ea typeface="+mj-ea"/>
            <a:cs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dirty="0">
              <a:ln/>
              <a:effectLst/>
              <a:latin typeface="+mj-ea"/>
              <a:ea typeface="+mj-ea"/>
              <a:cs typeface="新細明體" pitchFamily="18" charset="-120"/>
            </a:rPr>
            <a:t>(3F)</a:t>
          </a:r>
        </a:p>
      </dgm:t>
    </dgm:pt>
    <dgm:pt modelId="{41A0A951-B6FB-43B9-B3DB-DFD2EFF6A31E}" type="sibTrans" cxnId="{27C884AC-4FAA-4D10-9250-BBF8505FDA73}">
      <dgm:prSet/>
      <dgm:spPr/>
      <dgm:t>
        <a:bodyPr/>
        <a:lstStyle/>
        <a:p>
          <a:endParaRPr lang="zh-TW" altLang="en-US" sz="1600"/>
        </a:p>
      </dgm:t>
    </dgm:pt>
    <dgm:pt modelId="{13E94981-B888-46C5-B020-EF52E1E11121}" type="parTrans" cxnId="{27C884AC-4FAA-4D10-9250-BBF8505FDA73}">
      <dgm:prSet/>
      <dgm:spPr/>
      <dgm:t>
        <a:bodyPr/>
        <a:lstStyle/>
        <a:p>
          <a:endParaRPr lang="zh-TW" altLang="en-US" sz="1600"/>
        </a:p>
      </dgm:t>
    </dgm:pt>
    <dgm:pt modelId="{26362628-E102-44D0-8957-BF69F050C37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effectLst/>
              <a:latin typeface="+mj-ea"/>
              <a:ea typeface="+mj-ea"/>
              <a:cs typeface="新細明體" pitchFamily="18" charset="-120"/>
            </a:rPr>
            <a:t>元瑞</a:t>
          </a:r>
          <a:endParaRPr kumimoji="1" lang="en-US" altLang="zh-TW" sz="1600" b="0" i="0" u="none" strike="noStrike" cap="none" normalizeH="0" baseline="0" dirty="0">
            <a:ln/>
            <a:effectLst/>
            <a:latin typeface="+mj-ea"/>
            <a:ea typeface="+mj-ea"/>
            <a:cs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effectLst/>
              <a:latin typeface="+mj-ea"/>
              <a:ea typeface="+mj-ea"/>
              <a:cs typeface="新細明體" pitchFamily="18" charset="-120"/>
            </a:rPr>
            <a:t>時尚美學</a:t>
          </a:r>
        </a:p>
      </dgm:t>
    </dgm:pt>
    <dgm:pt modelId="{EC6545B0-50DD-4BFB-8F35-B8133127895E}" type="sibTrans" cxnId="{30B8C300-B659-4CE2-8426-3F362DFBFB82}">
      <dgm:prSet/>
      <dgm:spPr/>
      <dgm:t>
        <a:bodyPr/>
        <a:lstStyle/>
        <a:p>
          <a:endParaRPr lang="zh-TW" altLang="en-US" sz="1600"/>
        </a:p>
      </dgm:t>
    </dgm:pt>
    <dgm:pt modelId="{C671B16E-63CF-4539-9137-A689056C0536}" type="parTrans" cxnId="{30B8C300-B659-4CE2-8426-3F362DFBFB82}">
      <dgm:prSet/>
      <dgm:spPr/>
      <dgm:t>
        <a:bodyPr/>
        <a:lstStyle/>
        <a:p>
          <a:endParaRPr lang="zh-TW" altLang="en-US" sz="1600"/>
        </a:p>
      </dgm:t>
    </dgm:pt>
    <dgm:pt modelId="{C37CCF5C-271D-4084-9473-7A768FFCCE7B}">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a:ln/>
              <a:effectLst/>
              <a:latin typeface="+mj-ea"/>
              <a:ea typeface="+mj-ea"/>
              <a:cs typeface="新細明體" pitchFamily="18" charset="-120"/>
            </a:rPr>
            <a:t>元天生技</a:t>
          </a:r>
          <a:endParaRPr kumimoji="1" lang="en-US" altLang="zh-TW" sz="1600" b="0" i="0" u="none" strike="noStrike" cap="none" normalizeH="0" baseline="0">
            <a:ln/>
            <a:effectLst/>
            <a:latin typeface="+mj-ea"/>
            <a:ea typeface="+mj-ea"/>
            <a:cs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a:ln/>
              <a:effectLst/>
              <a:latin typeface="+mj-ea"/>
              <a:ea typeface="+mj-ea"/>
              <a:cs typeface="新細明體" pitchFamily="18" charset="-120"/>
            </a:rPr>
            <a:t>教育團隊</a:t>
          </a:r>
          <a:endParaRPr kumimoji="1" lang="en-US" altLang="zh-TW" sz="1600" b="0" i="0" u="none" strike="noStrike" cap="none" normalizeH="0" baseline="0">
            <a:ln/>
            <a:effectLst/>
            <a:latin typeface="+mj-ea"/>
            <a:ea typeface="+mj-ea"/>
            <a:cs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a:ln/>
              <a:effectLst/>
              <a:latin typeface="+mj-ea"/>
              <a:ea typeface="+mj-ea"/>
              <a:cs typeface="新細明體" pitchFamily="18" charset="-120"/>
            </a:rPr>
            <a:t>(2F)</a:t>
          </a:r>
          <a:endParaRPr kumimoji="1" lang="zh-TW" altLang="en-US" sz="1600" b="0" i="0" u="none" strike="noStrike" cap="none" normalizeH="0" baseline="0" dirty="0">
            <a:ln/>
            <a:effectLst/>
            <a:latin typeface="+mj-ea"/>
            <a:ea typeface="+mj-ea"/>
            <a:cs typeface="新細明體" pitchFamily="18" charset="-120"/>
          </a:endParaRPr>
        </a:p>
      </dgm:t>
    </dgm:pt>
    <dgm:pt modelId="{248F5162-3D5A-45A7-AF40-C1BD0F1E6621}" type="parTrans" cxnId="{B0280F78-69EC-4A43-A6E8-02AAA7BD6017}">
      <dgm:prSet/>
      <dgm:spPr/>
      <dgm:t>
        <a:bodyPr/>
        <a:lstStyle/>
        <a:p>
          <a:endParaRPr lang="zh-TW" altLang="en-US" sz="1600"/>
        </a:p>
      </dgm:t>
    </dgm:pt>
    <dgm:pt modelId="{6EECCDDE-3E1E-436F-932F-BB1B1A93E033}" type="sibTrans" cxnId="{B0280F78-69EC-4A43-A6E8-02AAA7BD6017}">
      <dgm:prSet/>
      <dgm:spPr/>
      <dgm:t>
        <a:bodyPr/>
        <a:lstStyle/>
        <a:p>
          <a:endParaRPr lang="zh-TW" altLang="en-US" sz="1600"/>
        </a:p>
      </dgm:t>
    </dgm:pt>
    <dgm:pt modelId="{65E4D69E-A231-4E58-B374-7327A5FD4F28}">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a:ln/>
              <a:effectLst/>
              <a:latin typeface="+mj-ea"/>
              <a:ea typeface="+mj-ea"/>
              <a:cs typeface="新細明體" pitchFamily="18" charset="-120"/>
            </a:rPr>
            <a:t>元萌生技</a:t>
          </a:r>
          <a:endParaRPr kumimoji="1" lang="en-US" altLang="zh-TW" sz="1600" b="0" i="0" u="none" strike="noStrike" cap="none" normalizeH="0" baseline="0">
            <a:ln/>
            <a:effectLst/>
            <a:latin typeface="+mj-ea"/>
            <a:ea typeface="+mj-ea"/>
            <a:cs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a:ln/>
              <a:effectLst/>
              <a:latin typeface="+mj-ea"/>
              <a:ea typeface="+mj-ea"/>
              <a:cs typeface="新細明體" pitchFamily="18" charset="-120"/>
            </a:rPr>
            <a:t>時尚美學</a:t>
          </a:r>
          <a:endParaRPr kumimoji="1" lang="zh-TW" altLang="en-US" sz="1600" b="0" i="0" u="none" strike="noStrike" cap="none" normalizeH="0" baseline="0" dirty="0">
            <a:ln/>
            <a:effectLst/>
            <a:latin typeface="+mj-ea"/>
            <a:ea typeface="+mj-ea"/>
            <a:cs typeface="新細明體" pitchFamily="18" charset="-120"/>
          </a:endParaRPr>
        </a:p>
      </dgm:t>
    </dgm:pt>
    <dgm:pt modelId="{57EA3DEB-B269-4A21-889F-3EE923934329}" type="parTrans" cxnId="{1CFC80C8-8083-4139-BC7D-98F65BE74E05}">
      <dgm:prSet/>
      <dgm:spPr/>
      <dgm:t>
        <a:bodyPr/>
        <a:lstStyle/>
        <a:p>
          <a:endParaRPr lang="zh-TW" altLang="en-US" sz="1600"/>
        </a:p>
      </dgm:t>
    </dgm:pt>
    <dgm:pt modelId="{AFEEEF73-E1F9-43F5-AD20-36BE0F237C21}" type="sibTrans" cxnId="{1CFC80C8-8083-4139-BC7D-98F65BE74E05}">
      <dgm:prSet/>
      <dgm:spPr/>
      <dgm:t>
        <a:bodyPr/>
        <a:lstStyle/>
        <a:p>
          <a:endParaRPr lang="zh-TW" altLang="en-US" sz="1600"/>
        </a:p>
      </dgm:t>
    </dgm:pt>
    <dgm:pt modelId="{639644A3-9B64-4CFC-9A48-ABF8702AD8AE}">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effectLst/>
              <a:latin typeface="+mj-ea"/>
              <a:ea typeface="+mj-ea"/>
              <a:cs typeface="新細明體" pitchFamily="18" charset="-120"/>
            </a:rPr>
            <a:t>元夢</a:t>
          </a:r>
          <a:r>
            <a:rPr kumimoji="1" lang="en-US" altLang="zh-TW" sz="1600" b="0" i="0" u="none" strike="noStrike" cap="none" normalizeH="0" baseline="0" dirty="0">
              <a:ln/>
              <a:effectLst/>
              <a:latin typeface="+mj-ea"/>
              <a:ea typeface="+mj-ea"/>
              <a:cs typeface="新細明體" pitchFamily="18" charset="-120"/>
            </a:rPr>
            <a:t>SPA</a:t>
          </a: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effectLst/>
              <a:latin typeface="+mj-ea"/>
              <a:ea typeface="+mj-ea"/>
              <a:cs typeface="新細明體" pitchFamily="18" charset="-120"/>
            </a:rPr>
            <a:t>健康美學</a:t>
          </a:r>
        </a:p>
      </dgm:t>
    </dgm:pt>
    <dgm:pt modelId="{EF1E3998-5022-48E3-8F4C-8806F4E1B5FC}" type="parTrans" cxnId="{4F615168-BAE4-4E13-8F33-1EFD2C07B8EB}">
      <dgm:prSet/>
      <dgm:spPr/>
      <dgm:t>
        <a:bodyPr/>
        <a:lstStyle/>
        <a:p>
          <a:endParaRPr lang="zh-TW" altLang="en-US" sz="1600"/>
        </a:p>
      </dgm:t>
    </dgm:pt>
    <dgm:pt modelId="{8CB203C3-A24E-45C0-94D5-CD7306FDE61E}" type="sibTrans" cxnId="{4F615168-BAE4-4E13-8F33-1EFD2C07B8EB}">
      <dgm:prSet/>
      <dgm:spPr/>
      <dgm:t>
        <a:bodyPr/>
        <a:lstStyle/>
        <a:p>
          <a:endParaRPr lang="zh-TW" altLang="en-US" sz="1600"/>
        </a:p>
      </dgm:t>
    </dgm:pt>
    <dgm:pt modelId="{F283D11D-B74F-44AE-A4E5-269DD48426F8}">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effectLst/>
              <a:latin typeface="+mj-ea"/>
              <a:ea typeface="+mj-ea"/>
              <a:cs typeface="新細明體" pitchFamily="18" charset="-120"/>
            </a:rPr>
            <a:t>元文時尚</a:t>
          </a:r>
          <a:endParaRPr kumimoji="1" lang="en-US" altLang="zh-TW" sz="1600" b="0" i="0" u="none" strike="noStrike" cap="none" normalizeH="0" baseline="0" dirty="0">
            <a:ln/>
            <a:effectLst/>
            <a:latin typeface="+mj-ea"/>
            <a:ea typeface="+mj-ea"/>
            <a:cs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effectLst/>
              <a:latin typeface="+mj-ea"/>
              <a:ea typeface="+mj-ea"/>
              <a:cs typeface="新細明體" pitchFamily="18" charset="-120"/>
            </a:rPr>
            <a:t>健康美學</a:t>
          </a:r>
          <a:endParaRPr kumimoji="1" lang="en-US" altLang="zh-TW" sz="1600" b="0" i="0" u="none" strike="noStrike" cap="none" normalizeH="0" baseline="0" dirty="0">
            <a:ln/>
            <a:effectLst/>
            <a:latin typeface="+mj-ea"/>
            <a:ea typeface="+mj-ea"/>
            <a:cs typeface="新細明體" pitchFamily="18" charset="-120"/>
          </a:endParaRPr>
        </a:p>
      </dgm:t>
    </dgm:pt>
    <dgm:pt modelId="{413F9D01-F117-4DB4-B51D-7EF0113EA2D9}" type="parTrans" cxnId="{7664011F-0D91-4B53-977C-ECB5E871589F}">
      <dgm:prSet/>
      <dgm:spPr/>
      <dgm:t>
        <a:bodyPr/>
        <a:lstStyle/>
        <a:p>
          <a:endParaRPr lang="zh-TW" altLang="en-US"/>
        </a:p>
      </dgm:t>
    </dgm:pt>
    <dgm:pt modelId="{F1AC5A84-883D-4EB6-83D0-0A0533F6AEFD}" type="sibTrans" cxnId="{7664011F-0D91-4B53-977C-ECB5E871589F}">
      <dgm:prSet/>
      <dgm:spPr/>
      <dgm:t>
        <a:bodyPr/>
        <a:lstStyle/>
        <a:p>
          <a:endParaRPr lang="zh-TW" altLang="en-US"/>
        </a:p>
      </dgm:t>
    </dgm:pt>
    <dgm:pt modelId="{8B73924E-017C-475B-8355-3EE2EC7412E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effectLst/>
              <a:latin typeface="+mj-ea"/>
              <a:ea typeface="+mj-ea"/>
              <a:cs typeface="新細明體" pitchFamily="18" charset="-120"/>
            </a:rPr>
            <a:t>元希美體</a:t>
          </a:r>
          <a:endParaRPr kumimoji="1" lang="en-US" altLang="zh-TW" sz="1600" b="0" i="0" u="none" strike="noStrike" cap="none" normalizeH="0" baseline="0" dirty="0">
            <a:ln/>
            <a:effectLst/>
            <a:latin typeface="+mj-ea"/>
            <a:ea typeface="+mj-ea"/>
            <a:cs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effectLst/>
              <a:latin typeface="+mj-ea"/>
              <a:ea typeface="+mj-ea"/>
              <a:cs typeface="新細明體" pitchFamily="18" charset="-120"/>
            </a:rPr>
            <a:t>時尚學院</a:t>
          </a:r>
          <a:endParaRPr kumimoji="1" lang="en-US" altLang="zh-TW" sz="1600" b="0" i="0" u="none" strike="noStrike" cap="none" normalizeH="0" baseline="0" dirty="0">
            <a:ln/>
            <a:effectLst/>
            <a:latin typeface="+mj-ea"/>
            <a:ea typeface="+mj-ea"/>
            <a:cs typeface="新細明體" pitchFamily="18" charset="-120"/>
          </a:endParaRPr>
        </a:p>
      </dgm:t>
    </dgm:pt>
    <dgm:pt modelId="{D4225B42-E0B1-4953-9A44-32BEFE6B2664}" type="parTrans" cxnId="{E1FECCB6-BCE6-44E7-911E-4BCCE909F602}">
      <dgm:prSet/>
      <dgm:spPr/>
      <dgm:t>
        <a:bodyPr/>
        <a:lstStyle/>
        <a:p>
          <a:endParaRPr lang="zh-TW" altLang="en-US"/>
        </a:p>
      </dgm:t>
    </dgm:pt>
    <dgm:pt modelId="{1DF96187-0984-48E4-B487-C5BC2A4DA657}" type="sibTrans" cxnId="{E1FECCB6-BCE6-44E7-911E-4BCCE909F602}">
      <dgm:prSet/>
      <dgm:spPr/>
      <dgm:t>
        <a:bodyPr/>
        <a:lstStyle/>
        <a:p>
          <a:endParaRPr lang="zh-TW" altLang="en-US"/>
        </a:p>
      </dgm:t>
    </dgm:pt>
    <dgm:pt modelId="{8DFD8F4F-C160-41B0-988B-76C32C72CFB5}">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effectLst/>
              <a:latin typeface="+mj-ea"/>
              <a:ea typeface="+mj-ea"/>
              <a:cs typeface="新細明體" pitchFamily="18" charset="-120"/>
            </a:rPr>
            <a:t>天雁時尚</a:t>
          </a:r>
          <a:endParaRPr kumimoji="1" lang="en-US" altLang="zh-TW" sz="1600" b="0" i="0" u="none" strike="noStrike" cap="none" normalizeH="0" baseline="0" dirty="0">
            <a:ln/>
            <a:effectLst/>
            <a:latin typeface="+mj-ea"/>
            <a:ea typeface="+mj-ea"/>
            <a:cs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effectLst/>
              <a:latin typeface="+mj-ea"/>
              <a:ea typeface="+mj-ea"/>
              <a:cs typeface="新細明體" pitchFamily="18" charset="-120"/>
            </a:rPr>
            <a:t>美學</a:t>
          </a:r>
          <a:endParaRPr kumimoji="1" lang="en-US" altLang="zh-TW" sz="1600" b="0" i="0" u="none" strike="noStrike" cap="none" normalizeH="0" baseline="0" dirty="0">
            <a:ln/>
            <a:effectLst/>
            <a:latin typeface="+mj-ea"/>
            <a:ea typeface="+mj-ea"/>
            <a:cs typeface="新細明體" pitchFamily="18" charset="-120"/>
          </a:endParaRPr>
        </a:p>
      </dgm:t>
    </dgm:pt>
    <dgm:pt modelId="{D71E2D3F-0CA3-4F97-A26F-C4F872D5DCB5}" type="parTrans" cxnId="{E1551BDE-0BC5-48BD-950A-098C28B9DF14}">
      <dgm:prSet/>
      <dgm:spPr/>
      <dgm:t>
        <a:bodyPr/>
        <a:lstStyle/>
        <a:p>
          <a:endParaRPr lang="zh-TW" altLang="en-US"/>
        </a:p>
      </dgm:t>
    </dgm:pt>
    <dgm:pt modelId="{E63413CB-6E5F-4D04-9323-01796138400D}" type="sibTrans" cxnId="{E1551BDE-0BC5-48BD-950A-098C28B9DF14}">
      <dgm:prSet/>
      <dgm:spPr/>
      <dgm:t>
        <a:bodyPr/>
        <a:lstStyle/>
        <a:p>
          <a:endParaRPr lang="zh-TW" altLang="en-US"/>
        </a:p>
      </dgm:t>
    </dgm:pt>
    <dgm:pt modelId="{1D3298FD-30DF-4311-945E-1B032EF21CD4}" type="asst">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effectLst>
                <a:outerShdw blurRad="38100" dist="38100" dir="2700000" algn="tl">
                  <a:srgbClr val="000000"/>
                </a:outerShdw>
              </a:effectLst>
              <a:latin typeface="+mj-ea"/>
              <a:ea typeface="+mj-ea"/>
              <a:cs typeface="新細明體" pitchFamily="18" charset="-120"/>
            </a:rPr>
            <a:t>亞莉健</a:t>
          </a:r>
        </a:p>
      </dgm:t>
    </dgm:pt>
    <dgm:pt modelId="{5C026DFC-A28B-4463-8AD3-4BBC80ACAB3E}" type="parTrans" cxnId="{61BD63E0-27B7-4BFE-AAFE-2D37E8CBB2BA}">
      <dgm:prSet/>
      <dgm:spPr/>
      <dgm:t>
        <a:bodyPr/>
        <a:lstStyle/>
        <a:p>
          <a:endParaRPr lang="zh-TW" altLang="en-US"/>
        </a:p>
      </dgm:t>
    </dgm:pt>
    <dgm:pt modelId="{440DD6CB-8AAA-4F79-B34B-429368F73FCC}" type="sibTrans" cxnId="{61BD63E0-27B7-4BFE-AAFE-2D37E8CBB2BA}">
      <dgm:prSet/>
      <dgm:spPr/>
      <dgm:t>
        <a:bodyPr/>
        <a:lstStyle/>
        <a:p>
          <a:endParaRPr lang="zh-TW" altLang="en-US"/>
        </a:p>
      </dgm:t>
    </dgm:pt>
    <dgm:pt modelId="{A9AA4A27-8773-4CC2-8639-337BD5399878}" type="asst">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effectLst>
                <a:outerShdw blurRad="38100" dist="38100" dir="2700000" algn="tl">
                  <a:srgbClr val="000000"/>
                </a:outerShdw>
              </a:effectLst>
              <a:latin typeface="+mj-ea"/>
              <a:ea typeface="+mj-ea"/>
              <a:cs typeface="新細明體" pitchFamily="18" charset="-120"/>
            </a:rPr>
            <a:t>米芝穀</a:t>
          </a:r>
        </a:p>
      </dgm:t>
    </dgm:pt>
    <dgm:pt modelId="{6F4648B0-CA66-4516-9E26-97AF92B20A21}" type="parTrans" cxnId="{A579439E-0DE4-47C5-9CCF-2ABF18FEE826}">
      <dgm:prSet/>
      <dgm:spPr/>
      <dgm:t>
        <a:bodyPr/>
        <a:lstStyle/>
        <a:p>
          <a:endParaRPr lang="zh-TW" altLang="en-US"/>
        </a:p>
      </dgm:t>
    </dgm:pt>
    <dgm:pt modelId="{50129589-3D07-4563-A4F0-5C581849B28E}" type="sibTrans" cxnId="{A579439E-0DE4-47C5-9CCF-2ABF18FEE826}">
      <dgm:prSet/>
      <dgm:spPr/>
      <dgm:t>
        <a:bodyPr/>
        <a:lstStyle/>
        <a:p>
          <a:endParaRPr lang="zh-TW" altLang="en-US"/>
        </a:p>
      </dgm:t>
    </dgm:pt>
    <dgm:pt modelId="{254473DD-0CED-424D-988B-9CDEAF4D621C}" type="asst">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effectLst>
                <a:outerShdw blurRad="38100" dist="38100" dir="2700000" algn="tl">
                  <a:srgbClr val="000000"/>
                </a:outerShdw>
              </a:effectLst>
              <a:latin typeface="+mj-ea"/>
              <a:ea typeface="+mj-ea"/>
              <a:cs typeface="新細明體" pitchFamily="18" charset="-120"/>
            </a:rPr>
            <a:t>龍之眼</a:t>
          </a:r>
        </a:p>
      </dgm:t>
    </dgm:pt>
    <dgm:pt modelId="{54991C11-2103-417D-9C29-2668916526AD}" type="parTrans" cxnId="{A403E244-4451-4093-94FC-4AE86C7533A8}">
      <dgm:prSet/>
      <dgm:spPr/>
      <dgm:t>
        <a:bodyPr/>
        <a:lstStyle/>
        <a:p>
          <a:endParaRPr lang="zh-TW" altLang="en-US"/>
        </a:p>
      </dgm:t>
    </dgm:pt>
    <dgm:pt modelId="{E2D64405-FE97-4C7B-8745-BEC33EFD9157}" type="sibTrans" cxnId="{A403E244-4451-4093-94FC-4AE86C7533A8}">
      <dgm:prSet/>
      <dgm:spPr/>
      <dgm:t>
        <a:bodyPr/>
        <a:lstStyle/>
        <a:p>
          <a:endParaRPr lang="zh-TW" altLang="en-US"/>
        </a:p>
      </dgm:t>
    </dgm:pt>
    <dgm:pt modelId="{E39524B1-1619-4550-911D-5218141D0EC8}" type="asst">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effectLst>
                <a:outerShdw blurRad="38100" dist="38100" dir="2700000" algn="tl">
                  <a:srgbClr val="000000"/>
                </a:outerShdw>
              </a:effectLst>
              <a:latin typeface="+mj-ea"/>
              <a:ea typeface="+mj-ea"/>
              <a:cs typeface="新細明體" pitchFamily="18" charset="-120"/>
            </a:rPr>
            <a:t>元夢行銷</a:t>
          </a:r>
          <a:endParaRPr kumimoji="1" lang="en-US" altLang="zh-TW" sz="1600" b="0" i="0" u="none" strike="noStrike" cap="none" normalizeH="0" baseline="0" dirty="0">
            <a:ln/>
            <a:effectLst>
              <a:outerShdw blurRad="38100" dist="38100" dir="2700000" algn="tl">
                <a:srgbClr val="000000"/>
              </a:outerShdw>
            </a:effectLst>
            <a:latin typeface="+mj-ea"/>
            <a:ea typeface="+mj-ea"/>
            <a:cs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effectLst>
                <a:outerShdw blurRad="38100" dist="38100" dir="2700000" algn="tl">
                  <a:srgbClr val="000000"/>
                </a:outerShdw>
              </a:effectLst>
              <a:latin typeface="+mj-ea"/>
              <a:ea typeface="+mj-ea"/>
              <a:cs typeface="新細明體" pitchFamily="18" charset="-120"/>
            </a:rPr>
            <a:t>媒體企劃</a:t>
          </a:r>
        </a:p>
      </dgm:t>
    </dgm:pt>
    <dgm:pt modelId="{FD11492C-6AB4-4C82-8E87-C8F8A6519DD1}" type="parTrans" cxnId="{027D5941-F97A-4A73-9AB4-6DCD6CA67C52}">
      <dgm:prSet/>
      <dgm:spPr/>
      <dgm:t>
        <a:bodyPr/>
        <a:lstStyle/>
        <a:p>
          <a:endParaRPr lang="zh-TW" altLang="en-US"/>
        </a:p>
      </dgm:t>
    </dgm:pt>
    <dgm:pt modelId="{105B823D-40EA-40B1-82E3-351CCEF1F4BC}" type="sibTrans" cxnId="{027D5941-F97A-4A73-9AB4-6DCD6CA67C52}">
      <dgm:prSet/>
      <dgm:spPr/>
      <dgm:t>
        <a:bodyPr/>
        <a:lstStyle/>
        <a:p>
          <a:endParaRPr lang="zh-TW" altLang="en-US"/>
        </a:p>
      </dgm:t>
    </dgm:pt>
    <dgm:pt modelId="{932FC742-27BC-4735-AA56-D1808DF89410}" type="asst">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effectLst>
                <a:outerShdw blurRad="38100" dist="38100" dir="2700000" algn="tl">
                  <a:srgbClr val="000000"/>
                </a:outerShdw>
              </a:effectLst>
              <a:latin typeface="+mj-ea"/>
              <a:ea typeface="+mj-ea"/>
              <a:cs typeface="新細明體" pitchFamily="18" charset="-120"/>
            </a:rPr>
            <a:t>宜欣亞信</a:t>
          </a:r>
          <a:endParaRPr kumimoji="1" lang="en-US" altLang="zh-TW" sz="1600" b="0" i="0" u="none" strike="noStrike" cap="none" normalizeH="0" baseline="0" dirty="0">
            <a:ln/>
            <a:effectLst>
              <a:outerShdw blurRad="38100" dist="38100" dir="2700000" algn="tl">
                <a:srgbClr val="000000"/>
              </a:outerShdw>
            </a:effectLst>
            <a:latin typeface="+mj-ea"/>
            <a:ea typeface="+mj-ea"/>
            <a:cs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effectLst>
                <a:outerShdw blurRad="38100" dist="38100" dir="2700000" algn="tl">
                  <a:srgbClr val="000000"/>
                </a:outerShdw>
              </a:effectLst>
              <a:latin typeface="+mj-ea"/>
              <a:ea typeface="+mj-ea"/>
              <a:cs typeface="新細明體" pitchFamily="18" charset="-120"/>
            </a:rPr>
            <a:t>室內裝修</a:t>
          </a:r>
          <a:endParaRPr kumimoji="1" lang="en-US" altLang="zh-TW" sz="1600" b="0" i="0" u="none" strike="noStrike" cap="none" normalizeH="0" baseline="0" dirty="0">
            <a:ln/>
            <a:effectLst>
              <a:outerShdw blurRad="38100" dist="38100" dir="2700000" algn="tl">
                <a:srgbClr val="000000"/>
              </a:outerShdw>
            </a:effectLst>
            <a:latin typeface="+mj-ea"/>
            <a:ea typeface="+mj-ea"/>
            <a:cs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effectLst>
                <a:outerShdw blurRad="38100" dist="38100" dir="2700000" algn="tl">
                  <a:srgbClr val="000000"/>
                </a:outerShdw>
              </a:effectLst>
              <a:latin typeface="+mj-ea"/>
              <a:ea typeface="+mj-ea"/>
              <a:cs typeface="新細明體" pitchFamily="18" charset="-120"/>
            </a:rPr>
            <a:t>工程</a:t>
          </a:r>
        </a:p>
      </dgm:t>
    </dgm:pt>
    <dgm:pt modelId="{FBD02CCE-25A3-4E19-A5EB-7213969E259B}" type="parTrans" cxnId="{B9662DBC-E1EE-47A8-9E05-904E9DBB2386}">
      <dgm:prSet/>
      <dgm:spPr/>
      <dgm:t>
        <a:bodyPr/>
        <a:lstStyle/>
        <a:p>
          <a:endParaRPr lang="zh-TW" altLang="en-US"/>
        </a:p>
      </dgm:t>
    </dgm:pt>
    <dgm:pt modelId="{FCD6A82B-2EBA-41FA-A864-192AB84E4F46}" type="sibTrans" cxnId="{B9662DBC-E1EE-47A8-9E05-904E9DBB2386}">
      <dgm:prSet/>
      <dgm:spPr/>
      <dgm:t>
        <a:bodyPr/>
        <a:lstStyle/>
        <a:p>
          <a:endParaRPr lang="zh-TW" altLang="en-US"/>
        </a:p>
      </dgm:t>
    </dgm:pt>
    <dgm:pt modelId="{593A91D9-7456-4797-829A-F112238585DA}" type="asst">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effectLst>
                <a:outerShdw blurRad="38100" dist="38100" dir="2700000" algn="tl">
                  <a:srgbClr val="000000"/>
                </a:outerShdw>
              </a:effectLst>
              <a:latin typeface="+mj-ea"/>
              <a:ea typeface="+mj-ea"/>
              <a:cs typeface="新細明體" pitchFamily="18" charset="-120"/>
            </a:rPr>
            <a:t>聖興靈數</a:t>
          </a:r>
          <a:r>
            <a:rPr kumimoji="1" lang="en-US" altLang="zh-TW" sz="1600" b="0" i="0" u="none" strike="noStrike" cap="none" normalizeH="0" baseline="0" dirty="0">
              <a:ln/>
              <a:effectLst>
                <a:outerShdw blurRad="38100" dist="38100" dir="2700000" algn="tl">
                  <a:srgbClr val="000000"/>
                </a:outerShdw>
              </a:effectLst>
              <a:latin typeface="+mj-ea"/>
              <a:ea typeface="+mj-ea"/>
              <a:cs typeface="新細明體" pitchFamily="18" charset="-120"/>
            </a:rPr>
            <a:t/>
          </a:r>
          <a:br>
            <a:rPr kumimoji="1" lang="en-US" altLang="zh-TW" sz="1600" b="0" i="0" u="none" strike="noStrike" cap="none" normalizeH="0" baseline="0" dirty="0">
              <a:ln/>
              <a:effectLst>
                <a:outerShdw blurRad="38100" dist="38100" dir="2700000" algn="tl">
                  <a:srgbClr val="000000"/>
                </a:outerShdw>
              </a:effectLst>
              <a:latin typeface="+mj-ea"/>
              <a:ea typeface="+mj-ea"/>
              <a:cs typeface="新細明體" pitchFamily="18" charset="-120"/>
            </a:rPr>
          </a:br>
          <a:r>
            <a:rPr kumimoji="1" lang="zh-TW" altLang="en-US" sz="1600" b="0" i="0" u="none" strike="noStrike" cap="none" normalizeH="0" baseline="0" dirty="0">
              <a:ln/>
              <a:effectLst>
                <a:outerShdw blurRad="38100" dist="38100" dir="2700000" algn="tl">
                  <a:srgbClr val="000000"/>
                </a:outerShdw>
              </a:effectLst>
              <a:latin typeface="+mj-ea"/>
              <a:ea typeface="+mj-ea"/>
              <a:cs typeface="新細明體" pitchFamily="18" charset="-120"/>
            </a:rPr>
            <a:t>精油</a:t>
          </a:r>
        </a:p>
      </dgm:t>
    </dgm:pt>
    <dgm:pt modelId="{F4BE2E40-1C9F-4FF5-8734-C4457DF6AD6F}" type="parTrans" cxnId="{D3F22EC2-B84C-4A83-B9C1-C54E2B3D3ED6}">
      <dgm:prSet/>
      <dgm:spPr/>
      <dgm:t>
        <a:bodyPr/>
        <a:lstStyle/>
        <a:p>
          <a:endParaRPr lang="zh-TW" altLang="en-US"/>
        </a:p>
      </dgm:t>
    </dgm:pt>
    <dgm:pt modelId="{9B2A6D43-EFAA-4BCC-B39B-A5F44D98AA65}" type="sibTrans" cxnId="{D3F22EC2-B84C-4A83-B9C1-C54E2B3D3ED6}">
      <dgm:prSet/>
      <dgm:spPr/>
      <dgm:t>
        <a:bodyPr/>
        <a:lstStyle/>
        <a:p>
          <a:endParaRPr lang="zh-TW" altLang="en-US"/>
        </a:p>
      </dgm:t>
    </dgm:pt>
    <dgm:pt modelId="{597E6912-DE43-4955-939F-3947BD6D21CF}" type="asst">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effectLst>
                <a:outerShdw blurRad="38100" dist="38100" dir="2700000" algn="tl">
                  <a:srgbClr val="000000"/>
                </a:outerShdw>
              </a:effectLst>
              <a:latin typeface="+mj-ea"/>
              <a:ea typeface="+mj-ea"/>
              <a:cs typeface="新細明體" pitchFamily="18" charset="-120"/>
            </a:rPr>
            <a:t>機能</a:t>
          </a:r>
          <a:r>
            <a:rPr kumimoji="1" lang="en-US" altLang="zh-TW" sz="1600" b="0" i="0" u="none" strike="noStrike" cap="none" normalizeH="0" baseline="0" dirty="0">
              <a:ln/>
              <a:effectLst>
                <a:outerShdw blurRad="38100" dist="38100" dir="2700000" algn="tl">
                  <a:srgbClr val="000000"/>
                </a:outerShdw>
              </a:effectLst>
              <a:latin typeface="+mj-ea"/>
              <a:ea typeface="+mj-ea"/>
              <a:cs typeface="新細明體" pitchFamily="18" charset="-120"/>
            </a:rPr>
            <a:t/>
          </a:r>
          <a:br>
            <a:rPr kumimoji="1" lang="en-US" altLang="zh-TW" sz="1600" b="0" i="0" u="none" strike="noStrike" cap="none" normalizeH="0" baseline="0" dirty="0">
              <a:ln/>
              <a:effectLst>
                <a:outerShdw blurRad="38100" dist="38100" dir="2700000" algn="tl">
                  <a:srgbClr val="000000"/>
                </a:outerShdw>
              </a:effectLst>
              <a:latin typeface="+mj-ea"/>
              <a:ea typeface="+mj-ea"/>
              <a:cs typeface="新細明體" pitchFamily="18" charset="-120"/>
            </a:rPr>
          </a:br>
          <a:r>
            <a:rPr kumimoji="1" lang="zh-TW" altLang="en-US" sz="1600" b="0" i="0" u="none" strike="noStrike" cap="none" normalizeH="0" baseline="0" dirty="0">
              <a:ln/>
              <a:effectLst>
                <a:outerShdw blurRad="38100" dist="38100" dir="2700000" algn="tl">
                  <a:srgbClr val="000000"/>
                </a:outerShdw>
              </a:effectLst>
              <a:latin typeface="+mj-ea"/>
              <a:ea typeface="+mj-ea"/>
              <a:cs typeface="新細明體" pitchFamily="18" charset="-120"/>
            </a:rPr>
            <a:t>保養品牌</a:t>
          </a:r>
        </a:p>
      </dgm:t>
    </dgm:pt>
    <dgm:pt modelId="{AE13D97F-E475-418A-9010-AE13F79D9782}" type="parTrans" cxnId="{6E532304-8DFD-4371-8A22-37F345C3541D}">
      <dgm:prSet/>
      <dgm:spPr/>
      <dgm:t>
        <a:bodyPr/>
        <a:lstStyle/>
        <a:p>
          <a:endParaRPr lang="zh-TW" altLang="en-US"/>
        </a:p>
      </dgm:t>
    </dgm:pt>
    <dgm:pt modelId="{A621871A-0922-49FE-A9D4-5ABA56D84F5E}" type="sibTrans" cxnId="{6E532304-8DFD-4371-8A22-37F345C3541D}">
      <dgm:prSet/>
      <dgm:spPr/>
      <dgm:t>
        <a:bodyPr/>
        <a:lstStyle/>
        <a:p>
          <a:endParaRPr lang="zh-TW" altLang="en-US"/>
        </a:p>
      </dgm:t>
    </dgm:pt>
    <dgm:pt modelId="{A8128DCB-317A-466A-BAAE-BC2C521D1EF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1" i="0" u="none" strike="noStrike" kern="1200" cap="none" normalizeH="0" baseline="0" dirty="0">
              <a:ln/>
              <a:effectLst/>
              <a:latin typeface="微軟正黑體" panose="020B0604030504040204" pitchFamily="34" charset="-120"/>
              <a:ea typeface="微軟正黑體" panose="020B0604030504040204" pitchFamily="34" charset="-120"/>
              <a:cs typeface="新細明體" pitchFamily="18" charset="-120"/>
            </a:rPr>
            <a:t>海外區域</a:t>
          </a: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1" i="0" u="none" strike="noStrike" kern="1200" cap="none" normalizeH="0" baseline="0" dirty="0">
              <a:ln/>
              <a:effectLst/>
              <a:latin typeface="微軟正黑體" panose="020B0604030504040204" pitchFamily="34" charset="-120"/>
              <a:ea typeface="微軟正黑體" panose="020B0604030504040204" pitchFamily="34" charset="-120"/>
              <a:cs typeface="新細明體" pitchFamily="18" charset="-120"/>
            </a:rPr>
            <a:t>美容直營</a:t>
          </a:r>
          <a:r>
            <a:rPr kumimoji="1" lang="en-US" altLang="zh-TW" sz="1600" b="1" i="0" u="none" strike="noStrike" kern="1200" cap="none" normalizeH="0" baseline="0" dirty="0">
              <a:ln/>
              <a:effectLst/>
              <a:latin typeface="微軟正黑體" panose="020B0604030504040204" pitchFamily="34" charset="-120"/>
              <a:ea typeface="微軟正黑體" panose="020B0604030504040204" pitchFamily="34" charset="-120"/>
              <a:cs typeface="新細明體" pitchFamily="18" charset="-120"/>
            </a:rPr>
            <a:t>/</a:t>
          </a:r>
          <a:r>
            <a:rPr kumimoji="1" lang="zh-TW" altLang="en-US" sz="1600" b="1" i="0" u="none" strike="noStrike" kern="1200" cap="none" normalizeH="0" baseline="0" dirty="0">
              <a:ln/>
              <a:effectLst/>
              <a:latin typeface="微軟正黑體" panose="020B0604030504040204" pitchFamily="34" charset="-120"/>
              <a:ea typeface="微軟正黑體" panose="020B0604030504040204" pitchFamily="34" charset="-120"/>
              <a:cs typeface="新細明體" pitchFamily="18" charset="-120"/>
            </a:rPr>
            <a:t>加盟</a:t>
          </a:r>
        </a:p>
      </dgm:t>
    </dgm:pt>
    <dgm:pt modelId="{DE42AFED-9852-47E6-8571-2234253FE5DA}" type="parTrans" cxnId="{1FCB0044-6FB8-44B6-85A7-CCA81026AF47}">
      <dgm:prSet/>
      <dgm:spPr/>
      <dgm:t>
        <a:bodyPr/>
        <a:lstStyle/>
        <a:p>
          <a:endParaRPr lang="zh-TW" altLang="en-US"/>
        </a:p>
      </dgm:t>
    </dgm:pt>
    <dgm:pt modelId="{7A86A16E-81A8-4188-AEEA-7A114528249E}" type="sibTrans" cxnId="{1FCB0044-6FB8-44B6-85A7-CCA81026AF47}">
      <dgm:prSet/>
      <dgm:spPr/>
      <dgm:t>
        <a:bodyPr/>
        <a:lstStyle/>
        <a:p>
          <a:endParaRPr lang="zh-TW" altLang="en-US"/>
        </a:p>
      </dgm:t>
    </dgm:pt>
    <dgm:pt modelId="{27B51A46-994C-436F-8BA2-BC8D48785A11}" type="asst">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effectLst>
                <a:outerShdw blurRad="38100" dist="38100" dir="2700000" algn="tl">
                  <a:srgbClr val="000000"/>
                </a:outerShdw>
              </a:effectLst>
              <a:latin typeface="+mj-ea"/>
              <a:ea typeface="+mj-ea"/>
              <a:cs typeface="新細明體" pitchFamily="18" charset="-120"/>
            </a:rPr>
            <a:t>葒陽生技</a:t>
          </a:r>
          <a:r>
            <a:rPr kumimoji="1" lang="en-US" altLang="zh-TW" sz="1600" b="0" i="0" u="none" strike="noStrike" cap="none" normalizeH="0" baseline="0" dirty="0">
              <a:ln/>
              <a:effectLst>
                <a:outerShdw blurRad="38100" dist="38100" dir="2700000" algn="tl">
                  <a:srgbClr val="000000"/>
                </a:outerShdw>
              </a:effectLst>
              <a:latin typeface="+mj-ea"/>
              <a:ea typeface="+mj-ea"/>
              <a:cs typeface="新細明體" pitchFamily="18" charset="-120"/>
            </a:rPr>
            <a:t/>
          </a:r>
          <a:br>
            <a:rPr kumimoji="1" lang="en-US" altLang="zh-TW" sz="1600" b="0" i="0" u="none" strike="noStrike" cap="none" normalizeH="0" baseline="0" dirty="0">
              <a:ln/>
              <a:effectLst>
                <a:outerShdw blurRad="38100" dist="38100" dir="2700000" algn="tl">
                  <a:srgbClr val="000000"/>
                </a:outerShdw>
              </a:effectLst>
              <a:latin typeface="+mj-ea"/>
              <a:ea typeface="+mj-ea"/>
              <a:cs typeface="新細明體" pitchFamily="18" charset="-120"/>
            </a:rPr>
          </a:br>
          <a:r>
            <a:rPr kumimoji="1" lang="zh-TW" altLang="en-US" sz="1600" b="0" i="0" u="none" strike="noStrike" cap="none" normalizeH="0" baseline="0" dirty="0">
              <a:ln/>
              <a:effectLst>
                <a:outerShdw blurRad="38100" dist="38100" dir="2700000" algn="tl">
                  <a:srgbClr val="000000"/>
                </a:outerShdw>
              </a:effectLst>
              <a:latin typeface="+mj-ea"/>
              <a:ea typeface="+mj-ea"/>
              <a:cs typeface="新細明體" pitchFamily="18" charset="-120"/>
            </a:rPr>
            <a:t>有限公司</a:t>
          </a:r>
        </a:p>
      </dgm:t>
    </dgm:pt>
    <dgm:pt modelId="{3216D63E-896A-4E4A-B1D2-4BFE3266CAFD}" type="sibTrans" cxnId="{AB20AF40-1286-4301-904D-553ECDF1B550}">
      <dgm:prSet/>
      <dgm:spPr/>
      <dgm:t>
        <a:bodyPr/>
        <a:lstStyle/>
        <a:p>
          <a:endParaRPr lang="zh-TW" altLang="en-US"/>
        </a:p>
      </dgm:t>
    </dgm:pt>
    <dgm:pt modelId="{12E3E571-C2FA-4049-AAE4-5A589624B44C}" type="parTrans" cxnId="{AB20AF40-1286-4301-904D-553ECDF1B550}">
      <dgm:prSet/>
      <dgm:spPr/>
      <dgm:t>
        <a:bodyPr/>
        <a:lstStyle/>
        <a:p>
          <a:endParaRPr lang="zh-TW" altLang="en-US"/>
        </a:p>
      </dgm:t>
    </dgm:pt>
    <dgm:pt modelId="{EDA9EEA2-0C0C-405C-920A-34BDB0FA533A}">
      <dgm:prSet/>
      <dgm:spPr/>
      <dgm:t>
        <a:bodyPr/>
        <a:lstStyle/>
        <a:p>
          <a:pPr marR="0" rtl="0" eaLnBrk="1" fontAlgn="base" latinLnBrk="0" hangingPunct="1">
            <a:buClrTx/>
            <a:buSzTx/>
            <a:buFontTx/>
            <a:buNone/>
            <a:tabLst/>
          </a:pPr>
          <a:r>
            <a:rPr kumimoji="1" lang="zh-TW" altLang="en-US" b="0" i="0" u="none" strike="noStrike" cap="none" normalizeH="0" baseline="0" dirty="0">
              <a:ln/>
              <a:effectLst>
                <a:outerShdw blurRad="38100" dist="38100" dir="2700000" algn="tl">
                  <a:srgbClr val="000000">
                    <a:alpha val="43137"/>
                  </a:srgbClr>
                </a:outerShdw>
              </a:effectLst>
              <a:latin typeface="+mj-ea"/>
              <a:ea typeface="+mj-ea"/>
            </a:rPr>
            <a:t>宿霧</a:t>
          </a:r>
        </a:p>
        <a:p>
          <a:r>
            <a:rPr kumimoji="1" lang="zh-TW" altLang="en-US" b="0" i="0" u="none" strike="noStrike" cap="none" normalizeH="0" baseline="0" dirty="0">
              <a:ln/>
              <a:effectLst>
                <a:outerShdw blurRad="38100" dist="38100" dir="2700000" algn="tl">
                  <a:srgbClr val="000000">
                    <a:alpha val="43137"/>
                  </a:srgbClr>
                </a:outerShdw>
              </a:effectLst>
              <a:latin typeface="+mj-ea"/>
              <a:ea typeface="+mj-ea"/>
            </a:rPr>
            <a:t>福爾摩斯英語教育中心</a:t>
          </a:r>
        </a:p>
        <a:p>
          <a:r>
            <a:rPr kumimoji="1" lang="en-US" altLang="en-US" b="0" i="0" u="none" strike="noStrike" cap="none" normalizeH="0" baseline="0" dirty="0">
              <a:ln/>
              <a:effectLst>
                <a:outerShdw blurRad="38100" dist="38100" dir="2700000" algn="tl">
                  <a:srgbClr val="000000">
                    <a:alpha val="43137"/>
                  </a:srgbClr>
                </a:outerShdw>
              </a:effectLst>
              <a:latin typeface="+mj-ea"/>
              <a:ea typeface="+mj-ea"/>
            </a:rPr>
            <a:t>(</a:t>
          </a:r>
          <a:r>
            <a:rPr kumimoji="1" lang="zh-TW" altLang="en-US" b="0" i="0" u="none" strike="noStrike" cap="none" normalizeH="0" baseline="0" dirty="0">
              <a:ln/>
              <a:effectLst>
                <a:outerShdw blurRad="38100" dist="38100" dir="2700000" algn="tl">
                  <a:srgbClr val="000000">
                    <a:alpha val="43137"/>
                  </a:srgbClr>
                </a:outerShdw>
              </a:effectLst>
              <a:latin typeface="+mj-ea"/>
              <a:ea typeface="+mj-ea"/>
            </a:rPr>
            <a:t>菲律賓</a:t>
          </a:r>
          <a:r>
            <a:rPr kumimoji="1" lang="en-US" altLang="en-US" b="0" i="0" u="none" strike="noStrike" cap="none" normalizeH="0" baseline="0" dirty="0">
              <a:ln/>
              <a:effectLst>
                <a:outerShdw blurRad="38100" dist="38100" dir="2700000" algn="tl">
                  <a:srgbClr val="000000">
                    <a:alpha val="43137"/>
                  </a:srgbClr>
                </a:outerShdw>
              </a:effectLst>
              <a:latin typeface="+mj-ea"/>
              <a:ea typeface="+mj-ea"/>
            </a:rPr>
            <a:t>)</a:t>
          </a:r>
          <a:endParaRPr kumimoji="1" lang="zh-TW" altLang="en-US" b="0" i="0" u="none" strike="noStrike" cap="none" normalizeH="0" baseline="0" dirty="0">
            <a:ln/>
            <a:effectLst>
              <a:outerShdw blurRad="38100" dist="38100" dir="2700000" algn="tl">
                <a:srgbClr val="000000">
                  <a:alpha val="43137"/>
                </a:srgbClr>
              </a:outerShdw>
            </a:effectLst>
            <a:latin typeface="+mj-ea"/>
            <a:ea typeface="+mj-ea"/>
            <a:cs typeface="新細明體" pitchFamily="18" charset="-120"/>
          </a:endParaRPr>
        </a:p>
      </dgm:t>
    </dgm:pt>
    <dgm:pt modelId="{4F4CD789-B693-4F69-BEC2-4F8F81224DB9}" type="parTrans" cxnId="{1B573DD7-6D64-4A87-98AE-E63D118A313A}">
      <dgm:prSet/>
      <dgm:spPr/>
      <dgm:t>
        <a:bodyPr/>
        <a:lstStyle/>
        <a:p>
          <a:endParaRPr lang="zh-TW" altLang="en-US"/>
        </a:p>
      </dgm:t>
    </dgm:pt>
    <dgm:pt modelId="{D2AF85E9-1C7B-4E25-8D88-8507D02E2596}" type="sibTrans" cxnId="{1B573DD7-6D64-4A87-98AE-E63D118A313A}">
      <dgm:prSet/>
      <dgm:spPr/>
      <dgm:t>
        <a:bodyPr/>
        <a:lstStyle/>
        <a:p>
          <a:endParaRPr lang="zh-TW" altLang="en-US"/>
        </a:p>
      </dgm:t>
    </dgm:pt>
    <dgm:pt modelId="{1EA7DA44-1F1C-470D-9FEA-11D04A44367A}" type="pres">
      <dgm:prSet presAssocID="{7601070D-D9E2-4D9B-9705-801967897079}" presName="hierChild1" presStyleCnt="0">
        <dgm:presLayoutVars>
          <dgm:orgChart val="1"/>
          <dgm:chPref val="1"/>
          <dgm:dir/>
          <dgm:animOne val="branch"/>
          <dgm:animLvl val="lvl"/>
          <dgm:resizeHandles/>
        </dgm:presLayoutVars>
      </dgm:prSet>
      <dgm:spPr/>
      <dgm:t>
        <a:bodyPr/>
        <a:lstStyle/>
        <a:p>
          <a:endParaRPr lang="zh-TW" altLang="en-US"/>
        </a:p>
      </dgm:t>
    </dgm:pt>
    <dgm:pt modelId="{5ECBC4BF-1B54-48C9-87E8-BC5A35C5963F}" type="pres">
      <dgm:prSet presAssocID="{0E4816B7-983C-4329-B0FB-029D902BCF47}" presName="hierRoot1" presStyleCnt="0">
        <dgm:presLayoutVars>
          <dgm:hierBranch/>
        </dgm:presLayoutVars>
      </dgm:prSet>
      <dgm:spPr/>
    </dgm:pt>
    <dgm:pt modelId="{6ED50E6F-036B-4F79-AA78-AF0FF69BFEE1}" type="pres">
      <dgm:prSet presAssocID="{0E4816B7-983C-4329-B0FB-029D902BCF47}" presName="rootComposite1" presStyleCnt="0"/>
      <dgm:spPr/>
    </dgm:pt>
    <dgm:pt modelId="{E95329E5-600F-4772-A947-7D5B02A8878F}" type="pres">
      <dgm:prSet presAssocID="{0E4816B7-983C-4329-B0FB-029D902BCF47}" presName="rootText1" presStyleLbl="node0" presStyleIdx="0" presStyleCnt="3" custScaleX="246398" custScaleY="294603">
        <dgm:presLayoutVars>
          <dgm:chPref val="3"/>
        </dgm:presLayoutVars>
      </dgm:prSet>
      <dgm:spPr/>
      <dgm:t>
        <a:bodyPr/>
        <a:lstStyle/>
        <a:p>
          <a:endParaRPr lang="zh-TW" altLang="en-US"/>
        </a:p>
      </dgm:t>
    </dgm:pt>
    <dgm:pt modelId="{F0D29B5D-910B-4AFE-8DDD-79C910774D47}" type="pres">
      <dgm:prSet presAssocID="{0E4816B7-983C-4329-B0FB-029D902BCF47}" presName="rootConnector1" presStyleLbl="node1" presStyleIdx="0" presStyleCnt="0"/>
      <dgm:spPr/>
      <dgm:t>
        <a:bodyPr/>
        <a:lstStyle/>
        <a:p>
          <a:endParaRPr lang="zh-TW" altLang="en-US"/>
        </a:p>
      </dgm:t>
    </dgm:pt>
    <dgm:pt modelId="{5D16CB40-904D-46C3-955D-CD2D97825CF8}" type="pres">
      <dgm:prSet presAssocID="{0E4816B7-983C-4329-B0FB-029D902BCF47}" presName="hierChild2" presStyleCnt="0"/>
      <dgm:spPr/>
    </dgm:pt>
    <dgm:pt modelId="{15F523C9-9DED-4EDF-BB64-2FE8F7F9EA9D}" type="pres">
      <dgm:prSet presAssocID="{532D0A42-5BCA-4020-8143-DFB574EFB493}" presName="Name35" presStyleLbl="parChTrans1D2" presStyleIdx="0" presStyleCnt="1"/>
      <dgm:spPr/>
      <dgm:t>
        <a:bodyPr/>
        <a:lstStyle/>
        <a:p>
          <a:endParaRPr lang="zh-TW" altLang="en-US"/>
        </a:p>
      </dgm:t>
    </dgm:pt>
    <dgm:pt modelId="{B8618E20-F163-42BA-B729-C06FF2CE0979}" type="pres">
      <dgm:prSet presAssocID="{A271FCEF-2DEF-4BA9-9DED-8130EA509972}" presName="hierRoot2" presStyleCnt="0">
        <dgm:presLayoutVars>
          <dgm:hierBranch/>
        </dgm:presLayoutVars>
      </dgm:prSet>
      <dgm:spPr/>
    </dgm:pt>
    <dgm:pt modelId="{A25ADA4F-76C4-4D89-BA5B-E771F47E9370}" type="pres">
      <dgm:prSet presAssocID="{A271FCEF-2DEF-4BA9-9DED-8130EA509972}" presName="rootComposite" presStyleCnt="0"/>
      <dgm:spPr/>
    </dgm:pt>
    <dgm:pt modelId="{EC14E55C-D468-4389-A849-1EA7E6642A9E}" type="pres">
      <dgm:prSet presAssocID="{A271FCEF-2DEF-4BA9-9DED-8130EA509972}" presName="rootText" presStyleLbl="node2" presStyleIdx="0" presStyleCnt="1" custScaleX="227254" custScaleY="219730" custLinFactX="-100000" custLinFactNeighborX="-128433" custLinFactNeighborY="-20594">
        <dgm:presLayoutVars>
          <dgm:chPref val="3"/>
        </dgm:presLayoutVars>
      </dgm:prSet>
      <dgm:spPr/>
      <dgm:t>
        <a:bodyPr/>
        <a:lstStyle/>
        <a:p>
          <a:endParaRPr lang="zh-TW" altLang="en-US"/>
        </a:p>
      </dgm:t>
    </dgm:pt>
    <dgm:pt modelId="{AB099853-BBD6-4BE0-856E-3D94A1CEB7BA}" type="pres">
      <dgm:prSet presAssocID="{A271FCEF-2DEF-4BA9-9DED-8130EA509972}" presName="rootConnector" presStyleLbl="node2" presStyleIdx="0" presStyleCnt="1"/>
      <dgm:spPr/>
      <dgm:t>
        <a:bodyPr/>
        <a:lstStyle/>
        <a:p>
          <a:endParaRPr lang="zh-TW" altLang="en-US"/>
        </a:p>
      </dgm:t>
    </dgm:pt>
    <dgm:pt modelId="{12DFD845-CA17-4993-AE6F-093FE2DC849D}" type="pres">
      <dgm:prSet presAssocID="{A271FCEF-2DEF-4BA9-9DED-8130EA509972}" presName="hierChild4" presStyleCnt="0"/>
      <dgm:spPr/>
    </dgm:pt>
    <dgm:pt modelId="{DCBC399C-FC2A-44FB-80DD-6A6F00B3F809}" type="pres">
      <dgm:prSet presAssocID="{F71F338E-C570-4960-854F-826CA56D2A76}" presName="Name35" presStyleLbl="parChTrans1D3" presStyleIdx="0" presStyleCnt="3"/>
      <dgm:spPr/>
      <dgm:t>
        <a:bodyPr/>
        <a:lstStyle/>
        <a:p>
          <a:endParaRPr lang="zh-TW" altLang="en-US"/>
        </a:p>
      </dgm:t>
    </dgm:pt>
    <dgm:pt modelId="{286352AE-D6B7-466D-82D7-CD139B85DFC6}" type="pres">
      <dgm:prSet presAssocID="{12C880DD-3581-4421-BA28-D67F756D1487}" presName="hierRoot2" presStyleCnt="0">
        <dgm:presLayoutVars>
          <dgm:hierBranch val="r"/>
        </dgm:presLayoutVars>
      </dgm:prSet>
      <dgm:spPr/>
    </dgm:pt>
    <dgm:pt modelId="{B7B88ADC-19E2-4BCE-8306-617374AB7C18}" type="pres">
      <dgm:prSet presAssocID="{12C880DD-3581-4421-BA28-D67F756D1487}" presName="rootComposite" presStyleCnt="0"/>
      <dgm:spPr/>
    </dgm:pt>
    <dgm:pt modelId="{96FE6966-2436-4096-814A-F3C2A33A6706}" type="pres">
      <dgm:prSet presAssocID="{12C880DD-3581-4421-BA28-D67F756D1487}" presName="rootText" presStyleLbl="node3" presStyleIdx="0" presStyleCnt="3" custScaleX="208941" custScaleY="255670" custLinFactNeighborX="-60731" custLinFactNeighborY="2962">
        <dgm:presLayoutVars>
          <dgm:chPref val="3"/>
        </dgm:presLayoutVars>
      </dgm:prSet>
      <dgm:spPr/>
      <dgm:t>
        <a:bodyPr/>
        <a:lstStyle/>
        <a:p>
          <a:endParaRPr lang="zh-TW" altLang="en-US"/>
        </a:p>
      </dgm:t>
    </dgm:pt>
    <dgm:pt modelId="{EC68D428-D88D-4579-ADFA-98885DD48A43}" type="pres">
      <dgm:prSet presAssocID="{12C880DD-3581-4421-BA28-D67F756D1487}" presName="rootConnector" presStyleLbl="node3" presStyleIdx="0" presStyleCnt="3"/>
      <dgm:spPr/>
      <dgm:t>
        <a:bodyPr/>
        <a:lstStyle/>
        <a:p>
          <a:endParaRPr lang="zh-TW" altLang="en-US"/>
        </a:p>
      </dgm:t>
    </dgm:pt>
    <dgm:pt modelId="{45343960-1F9A-4B5E-806C-DD913CBFA479}" type="pres">
      <dgm:prSet presAssocID="{12C880DD-3581-4421-BA28-D67F756D1487}" presName="hierChild4" presStyleCnt="0"/>
      <dgm:spPr/>
    </dgm:pt>
    <dgm:pt modelId="{75682CAB-EBEB-47B1-9BB5-E3A05E5364BD}" type="pres">
      <dgm:prSet presAssocID="{12C880DD-3581-4421-BA28-D67F756D1487}" presName="hierChild5" presStyleCnt="0"/>
      <dgm:spPr/>
    </dgm:pt>
    <dgm:pt modelId="{94815B7A-8DB1-4D32-B9A0-B8111B3A610D}" type="pres">
      <dgm:prSet presAssocID="{E144FB27-BC19-4629-9BA1-C562936F8662}" presName="Name111" presStyleLbl="parChTrans1D4" presStyleIdx="0" presStyleCnt="18"/>
      <dgm:spPr/>
      <dgm:t>
        <a:bodyPr/>
        <a:lstStyle/>
        <a:p>
          <a:endParaRPr lang="zh-TW" altLang="en-US"/>
        </a:p>
      </dgm:t>
    </dgm:pt>
    <dgm:pt modelId="{D8C4C298-9493-4BB8-8D20-A32BAC4AFBAA}" type="pres">
      <dgm:prSet presAssocID="{85151E7C-9B74-4E3F-88CB-0D7D3DEA0053}" presName="hierRoot3" presStyleCnt="0">
        <dgm:presLayoutVars>
          <dgm:hierBranch/>
        </dgm:presLayoutVars>
      </dgm:prSet>
      <dgm:spPr/>
    </dgm:pt>
    <dgm:pt modelId="{78C31C54-7F7C-449B-953D-031A589B9BFA}" type="pres">
      <dgm:prSet presAssocID="{85151E7C-9B74-4E3F-88CB-0D7D3DEA0053}" presName="rootComposite3" presStyleCnt="0"/>
      <dgm:spPr/>
    </dgm:pt>
    <dgm:pt modelId="{EA9794E4-0F6E-4BFE-9FA7-8493B4D23518}" type="pres">
      <dgm:prSet presAssocID="{85151E7C-9B74-4E3F-88CB-0D7D3DEA0053}" presName="rootText3" presStyleLbl="asst3" presStyleIdx="0" presStyleCnt="9" custScaleX="168677" custScaleY="407084" custLinFactNeighborX="-83345" custLinFactNeighborY="36550">
        <dgm:presLayoutVars>
          <dgm:chPref val="3"/>
        </dgm:presLayoutVars>
      </dgm:prSet>
      <dgm:spPr/>
      <dgm:t>
        <a:bodyPr/>
        <a:lstStyle/>
        <a:p>
          <a:endParaRPr lang="zh-TW" altLang="en-US"/>
        </a:p>
      </dgm:t>
    </dgm:pt>
    <dgm:pt modelId="{BA166B84-31A2-48B3-BF21-3C236EC726EF}" type="pres">
      <dgm:prSet presAssocID="{85151E7C-9B74-4E3F-88CB-0D7D3DEA0053}" presName="rootConnector3" presStyleLbl="asst3" presStyleIdx="0" presStyleCnt="9"/>
      <dgm:spPr/>
      <dgm:t>
        <a:bodyPr/>
        <a:lstStyle/>
        <a:p>
          <a:endParaRPr lang="zh-TW" altLang="en-US"/>
        </a:p>
      </dgm:t>
    </dgm:pt>
    <dgm:pt modelId="{3D33A8FC-21FD-4E3C-B80F-C94B0F6DF2F9}" type="pres">
      <dgm:prSet presAssocID="{85151E7C-9B74-4E3F-88CB-0D7D3DEA0053}" presName="hierChild6" presStyleCnt="0"/>
      <dgm:spPr/>
    </dgm:pt>
    <dgm:pt modelId="{6F7DAA4A-8F11-4B10-9DC3-A4EE11995D7D}" type="pres">
      <dgm:prSet presAssocID="{85151E7C-9B74-4E3F-88CB-0D7D3DEA0053}" presName="hierChild7" presStyleCnt="0"/>
      <dgm:spPr/>
    </dgm:pt>
    <dgm:pt modelId="{49D61844-D2F6-4841-B17A-E7F3CB8F9E4E}" type="pres">
      <dgm:prSet presAssocID="{5C026DFC-A28B-4463-8AD3-4BBC80ACAB3E}" presName="Name111" presStyleLbl="parChTrans1D4" presStyleIdx="1" presStyleCnt="18"/>
      <dgm:spPr/>
      <dgm:t>
        <a:bodyPr/>
        <a:lstStyle/>
        <a:p>
          <a:endParaRPr lang="zh-TW" altLang="en-US"/>
        </a:p>
      </dgm:t>
    </dgm:pt>
    <dgm:pt modelId="{F058A7E7-E9F5-4947-985D-D74E003D2F2B}" type="pres">
      <dgm:prSet presAssocID="{1D3298FD-30DF-4311-945E-1B032EF21CD4}" presName="hierRoot3" presStyleCnt="0">
        <dgm:presLayoutVars>
          <dgm:hierBranch val="init"/>
        </dgm:presLayoutVars>
      </dgm:prSet>
      <dgm:spPr/>
    </dgm:pt>
    <dgm:pt modelId="{92A0AC31-4C6B-4D11-BC25-9460B79C40BD}" type="pres">
      <dgm:prSet presAssocID="{1D3298FD-30DF-4311-945E-1B032EF21CD4}" presName="rootComposite3" presStyleCnt="0"/>
      <dgm:spPr/>
    </dgm:pt>
    <dgm:pt modelId="{DA1488EC-4095-4022-BB07-4B37ED024AB1}" type="pres">
      <dgm:prSet presAssocID="{1D3298FD-30DF-4311-945E-1B032EF21CD4}" presName="rootText3" presStyleLbl="asst3" presStyleIdx="1" presStyleCnt="9" custScaleX="146058" custScaleY="192754" custLinFactY="36877" custLinFactNeighborX="16845" custLinFactNeighborY="100000">
        <dgm:presLayoutVars>
          <dgm:chPref val="3"/>
        </dgm:presLayoutVars>
      </dgm:prSet>
      <dgm:spPr/>
      <dgm:t>
        <a:bodyPr/>
        <a:lstStyle/>
        <a:p>
          <a:endParaRPr lang="zh-TW" altLang="en-US"/>
        </a:p>
      </dgm:t>
    </dgm:pt>
    <dgm:pt modelId="{0151A2DE-E502-4C36-8552-73C54E8F4450}" type="pres">
      <dgm:prSet presAssocID="{1D3298FD-30DF-4311-945E-1B032EF21CD4}" presName="rootConnector3" presStyleLbl="asst3" presStyleIdx="1" presStyleCnt="9"/>
      <dgm:spPr/>
      <dgm:t>
        <a:bodyPr/>
        <a:lstStyle/>
        <a:p>
          <a:endParaRPr lang="zh-TW" altLang="en-US"/>
        </a:p>
      </dgm:t>
    </dgm:pt>
    <dgm:pt modelId="{2CE467C1-2C3A-403F-8BC7-92B45D57F9FF}" type="pres">
      <dgm:prSet presAssocID="{1D3298FD-30DF-4311-945E-1B032EF21CD4}" presName="hierChild6" presStyleCnt="0"/>
      <dgm:spPr/>
    </dgm:pt>
    <dgm:pt modelId="{6A2B0725-AC13-4730-AA84-ED279B589A3B}" type="pres">
      <dgm:prSet presAssocID="{1D3298FD-30DF-4311-945E-1B032EF21CD4}" presName="hierChild7" presStyleCnt="0"/>
      <dgm:spPr/>
    </dgm:pt>
    <dgm:pt modelId="{052FF88D-731C-4C73-9B5B-57EB63F1ADF3}" type="pres">
      <dgm:prSet presAssocID="{6F4648B0-CA66-4516-9E26-97AF92B20A21}" presName="Name111" presStyleLbl="parChTrans1D4" presStyleIdx="2" presStyleCnt="18"/>
      <dgm:spPr/>
      <dgm:t>
        <a:bodyPr/>
        <a:lstStyle/>
        <a:p>
          <a:endParaRPr lang="zh-TW" altLang="en-US"/>
        </a:p>
      </dgm:t>
    </dgm:pt>
    <dgm:pt modelId="{3A977BCC-0968-43AB-B9B4-E1F9A8D82C0A}" type="pres">
      <dgm:prSet presAssocID="{A9AA4A27-8773-4CC2-8639-337BD5399878}" presName="hierRoot3" presStyleCnt="0">
        <dgm:presLayoutVars>
          <dgm:hierBranch val="init"/>
        </dgm:presLayoutVars>
      </dgm:prSet>
      <dgm:spPr/>
    </dgm:pt>
    <dgm:pt modelId="{7093B8D7-1E4F-4343-84AE-D1C832BC4EE9}" type="pres">
      <dgm:prSet presAssocID="{A9AA4A27-8773-4CC2-8639-337BD5399878}" presName="rootComposite3" presStyleCnt="0"/>
      <dgm:spPr/>
    </dgm:pt>
    <dgm:pt modelId="{0099611C-9E2D-4E01-A9CB-5666B2773E64}" type="pres">
      <dgm:prSet presAssocID="{A9AA4A27-8773-4CC2-8639-337BD5399878}" presName="rootText3" presStyleLbl="asst3" presStyleIdx="2" presStyleCnt="9" custScaleX="142357" custScaleY="149241" custLinFactX="100000" custLinFactNeighborX="113224" custLinFactNeighborY="-98816">
        <dgm:presLayoutVars>
          <dgm:chPref val="3"/>
        </dgm:presLayoutVars>
      </dgm:prSet>
      <dgm:spPr/>
      <dgm:t>
        <a:bodyPr/>
        <a:lstStyle/>
        <a:p>
          <a:endParaRPr lang="zh-TW" altLang="en-US"/>
        </a:p>
      </dgm:t>
    </dgm:pt>
    <dgm:pt modelId="{B0609903-B31C-4455-A8CB-2DD04387F5B5}" type="pres">
      <dgm:prSet presAssocID="{A9AA4A27-8773-4CC2-8639-337BD5399878}" presName="rootConnector3" presStyleLbl="asst3" presStyleIdx="2" presStyleCnt="9"/>
      <dgm:spPr/>
      <dgm:t>
        <a:bodyPr/>
        <a:lstStyle/>
        <a:p>
          <a:endParaRPr lang="zh-TW" altLang="en-US"/>
        </a:p>
      </dgm:t>
    </dgm:pt>
    <dgm:pt modelId="{ABFCCE3F-A5DA-4468-84B2-25825E3310FB}" type="pres">
      <dgm:prSet presAssocID="{A9AA4A27-8773-4CC2-8639-337BD5399878}" presName="hierChild6" presStyleCnt="0"/>
      <dgm:spPr/>
    </dgm:pt>
    <dgm:pt modelId="{8E139F01-404A-4756-AE52-C2D56BB0ED1D}" type="pres">
      <dgm:prSet presAssocID="{A9AA4A27-8773-4CC2-8639-337BD5399878}" presName="hierChild7" presStyleCnt="0"/>
      <dgm:spPr/>
    </dgm:pt>
    <dgm:pt modelId="{31CCA9B2-4BF8-47EA-977A-8F13AB44EF5E}" type="pres">
      <dgm:prSet presAssocID="{54991C11-2103-417D-9C29-2668916526AD}" presName="Name111" presStyleLbl="parChTrans1D4" presStyleIdx="3" presStyleCnt="18"/>
      <dgm:spPr/>
      <dgm:t>
        <a:bodyPr/>
        <a:lstStyle/>
        <a:p>
          <a:endParaRPr lang="zh-TW" altLang="en-US"/>
        </a:p>
      </dgm:t>
    </dgm:pt>
    <dgm:pt modelId="{6FC05F6F-ED45-4B72-8C14-73A035E964A6}" type="pres">
      <dgm:prSet presAssocID="{254473DD-0CED-424D-988B-9CDEAF4D621C}" presName="hierRoot3" presStyleCnt="0">
        <dgm:presLayoutVars>
          <dgm:hierBranch val="init"/>
        </dgm:presLayoutVars>
      </dgm:prSet>
      <dgm:spPr/>
    </dgm:pt>
    <dgm:pt modelId="{45CC97B8-8BBD-4FEF-9520-014000C6F2B0}" type="pres">
      <dgm:prSet presAssocID="{254473DD-0CED-424D-988B-9CDEAF4D621C}" presName="rootComposite3" presStyleCnt="0"/>
      <dgm:spPr/>
    </dgm:pt>
    <dgm:pt modelId="{A9198472-A886-4EC6-B36F-0F8B4911FA01}" type="pres">
      <dgm:prSet presAssocID="{254473DD-0CED-424D-988B-9CDEAF4D621C}" presName="rootText3" presStyleLbl="asst3" presStyleIdx="3" presStyleCnt="9" custScaleX="139006" custScaleY="167521" custLinFactNeighborX="23547" custLinFactNeighborY="74914">
        <dgm:presLayoutVars>
          <dgm:chPref val="3"/>
        </dgm:presLayoutVars>
      </dgm:prSet>
      <dgm:spPr/>
      <dgm:t>
        <a:bodyPr/>
        <a:lstStyle/>
        <a:p>
          <a:endParaRPr lang="zh-TW" altLang="en-US"/>
        </a:p>
      </dgm:t>
    </dgm:pt>
    <dgm:pt modelId="{D7B07D24-5FD3-4DE9-8191-E1838CBCE6CD}" type="pres">
      <dgm:prSet presAssocID="{254473DD-0CED-424D-988B-9CDEAF4D621C}" presName="rootConnector3" presStyleLbl="asst3" presStyleIdx="3" presStyleCnt="9"/>
      <dgm:spPr/>
      <dgm:t>
        <a:bodyPr/>
        <a:lstStyle/>
        <a:p>
          <a:endParaRPr lang="zh-TW" altLang="en-US"/>
        </a:p>
      </dgm:t>
    </dgm:pt>
    <dgm:pt modelId="{B8AEC8A3-EF15-4BA8-9CCF-4976EF7111B8}" type="pres">
      <dgm:prSet presAssocID="{254473DD-0CED-424D-988B-9CDEAF4D621C}" presName="hierChild6" presStyleCnt="0"/>
      <dgm:spPr/>
    </dgm:pt>
    <dgm:pt modelId="{CE61A945-2FE9-4782-B8D7-B0673CED0D88}" type="pres">
      <dgm:prSet presAssocID="{254473DD-0CED-424D-988B-9CDEAF4D621C}" presName="hierChild7" presStyleCnt="0"/>
      <dgm:spPr/>
    </dgm:pt>
    <dgm:pt modelId="{F1C45C30-5D0A-4457-8CAE-3055C0BA9F99}" type="pres">
      <dgm:prSet presAssocID="{FD11492C-6AB4-4C82-8E87-C8F8A6519DD1}" presName="Name111" presStyleLbl="parChTrans1D4" presStyleIdx="4" presStyleCnt="18"/>
      <dgm:spPr/>
      <dgm:t>
        <a:bodyPr/>
        <a:lstStyle/>
        <a:p>
          <a:endParaRPr lang="zh-TW" altLang="en-US"/>
        </a:p>
      </dgm:t>
    </dgm:pt>
    <dgm:pt modelId="{975DCADF-138C-4523-A158-D9CEF3B6A26D}" type="pres">
      <dgm:prSet presAssocID="{E39524B1-1619-4550-911D-5218141D0EC8}" presName="hierRoot3" presStyleCnt="0">
        <dgm:presLayoutVars>
          <dgm:hierBranch val="init"/>
        </dgm:presLayoutVars>
      </dgm:prSet>
      <dgm:spPr/>
    </dgm:pt>
    <dgm:pt modelId="{0F69CB84-B8F8-4FAC-897F-670055A975B8}" type="pres">
      <dgm:prSet presAssocID="{E39524B1-1619-4550-911D-5218141D0EC8}" presName="rootComposite3" presStyleCnt="0"/>
      <dgm:spPr/>
    </dgm:pt>
    <dgm:pt modelId="{BE124A0B-B44D-4311-818C-CFE3CC9D68BA}" type="pres">
      <dgm:prSet presAssocID="{E39524B1-1619-4550-911D-5218141D0EC8}" presName="rootText3" presStyleLbl="asst3" presStyleIdx="4" presStyleCnt="9" custScaleX="159484" custScaleY="305854" custLinFactY="-66015" custLinFactNeighborX="-83346" custLinFactNeighborY="-100000">
        <dgm:presLayoutVars>
          <dgm:chPref val="3"/>
        </dgm:presLayoutVars>
      </dgm:prSet>
      <dgm:spPr/>
      <dgm:t>
        <a:bodyPr/>
        <a:lstStyle/>
        <a:p>
          <a:endParaRPr lang="zh-TW" altLang="en-US"/>
        </a:p>
      </dgm:t>
    </dgm:pt>
    <dgm:pt modelId="{131FB492-7E35-452D-A4D7-6A67CE96217F}" type="pres">
      <dgm:prSet presAssocID="{E39524B1-1619-4550-911D-5218141D0EC8}" presName="rootConnector3" presStyleLbl="asst3" presStyleIdx="4" presStyleCnt="9"/>
      <dgm:spPr/>
      <dgm:t>
        <a:bodyPr/>
        <a:lstStyle/>
        <a:p>
          <a:endParaRPr lang="zh-TW" altLang="en-US"/>
        </a:p>
      </dgm:t>
    </dgm:pt>
    <dgm:pt modelId="{9B52E62E-7431-4C03-A7E9-B115BECDD4A3}" type="pres">
      <dgm:prSet presAssocID="{E39524B1-1619-4550-911D-5218141D0EC8}" presName="hierChild6" presStyleCnt="0"/>
      <dgm:spPr/>
    </dgm:pt>
    <dgm:pt modelId="{DBFD6B75-8FC7-48A5-BA27-C0F8ABAA32E9}" type="pres">
      <dgm:prSet presAssocID="{E39524B1-1619-4550-911D-5218141D0EC8}" presName="hierChild7" presStyleCnt="0"/>
      <dgm:spPr/>
    </dgm:pt>
    <dgm:pt modelId="{C936E910-EBBE-4A4C-BA8F-BA4822F17120}" type="pres">
      <dgm:prSet presAssocID="{FBD02CCE-25A3-4E19-A5EB-7213969E259B}" presName="Name111" presStyleLbl="parChTrans1D4" presStyleIdx="5" presStyleCnt="18"/>
      <dgm:spPr/>
      <dgm:t>
        <a:bodyPr/>
        <a:lstStyle/>
        <a:p>
          <a:endParaRPr lang="zh-TW" altLang="en-US"/>
        </a:p>
      </dgm:t>
    </dgm:pt>
    <dgm:pt modelId="{1C755A0E-4927-40EB-835D-F2267DCD218B}" type="pres">
      <dgm:prSet presAssocID="{932FC742-27BC-4735-AA56-D1808DF89410}" presName="hierRoot3" presStyleCnt="0">
        <dgm:presLayoutVars>
          <dgm:hierBranch val="init"/>
        </dgm:presLayoutVars>
      </dgm:prSet>
      <dgm:spPr/>
    </dgm:pt>
    <dgm:pt modelId="{647DB03D-9FE6-47AA-A1EB-8EFD207C1778}" type="pres">
      <dgm:prSet presAssocID="{932FC742-27BC-4735-AA56-D1808DF89410}" presName="rootComposite3" presStyleCnt="0"/>
      <dgm:spPr/>
    </dgm:pt>
    <dgm:pt modelId="{9D098AA9-3911-4B30-846A-6F065B64D481}" type="pres">
      <dgm:prSet presAssocID="{932FC742-27BC-4735-AA56-D1808DF89410}" presName="rootText3" presStyleLbl="asst3" presStyleIdx="5" presStyleCnt="9" custScaleX="164744" custScaleY="340099" custLinFactX="-100000" custLinFactY="59728" custLinFactNeighborX="-173023" custLinFactNeighborY="100000">
        <dgm:presLayoutVars>
          <dgm:chPref val="3"/>
        </dgm:presLayoutVars>
      </dgm:prSet>
      <dgm:spPr/>
      <dgm:t>
        <a:bodyPr/>
        <a:lstStyle/>
        <a:p>
          <a:endParaRPr lang="zh-TW" altLang="en-US"/>
        </a:p>
      </dgm:t>
    </dgm:pt>
    <dgm:pt modelId="{F4DB72FA-4D70-4112-AC85-0209ABA8F023}" type="pres">
      <dgm:prSet presAssocID="{932FC742-27BC-4735-AA56-D1808DF89410}" presName="rootConnector3" presStyleLbl="asst3" presStyleIdx="5" presStyleCnt="9"/>
      <dgm:spPr/>
      <dgm:t>
        <a:bodyPr/>
        <a:lstStyle/>
        <a:p>
          <a:endParaRPr lang="zh-TW" altLang="en-US"/>
        </a:p>
      </dgm:t>
    </dgm:pt>
    <dgm:pt modelId="{BFEEFE67-E67A-47AB-BBD0-FAAAAB383CF3}" type="pres">
      <dgm:prSet presAssocID="{932FC742-27BC-4735-AA56-D1808DF89410}" presName="hierChild6" presStyleCnt="0"/>
      <dgm:spPr/>
    </dgm:pt>
    <dgm:pt modelId="{2EC87DC8-A236-467A-AFC5-DCD4658FD88F}" type="pres">
      <dgm:prSet presAssocID="{932FC742-27BC-4735-AA56-D1808DF89410}" presName="hierChild7" presStyleCnt="0"/>
      <dgm:spPr/>
    </dgm:pt>
    <dgm:pt modelId="{B9888EAB-53AD-422F-89C2-26316F1BEE70}" type="pres">
      <dgm:prSet presAssocID="{12E3E571-C2FA-4049-AAE4-5A589624B44C}" presName="Name111" presStyleLbl="parChTrans1D4" presStyleIdx="6" presStyleCnt="18"/>
      <dgm:spPr/>
      <dgm:t>
        <a:bodyPr/>
        <a:lstStyle/>
        <a:p>
          <a:endParaRPr lang="zh-TW" altLang="en-US"/>
        </a:p>
      </dgm:t>
    </dgm:pt>
    <dgm:pt modelId="{8E48150A-060E-4638-866F-3F36C4FA82CB}" type="pres">
      <dgm:prSet presAssocID="{27B51A46-994C-436F-8BA2-BC8D48785A11}" presName="hierRoot3" presStyleCnt="0">
        <dgm:presLayoutVars>
          <dgm:hierBranch val="init"/>
        </dgm:presLayoutVars>
      </dgm:prSet>
      <dgm:spPr/>
    </dgm:pt>
    <dgm:pt modelId="{130991F5-6EFA-456C-8EBF-AFB14D671782}" type="pres">
      <dgm:prSet presAssocID="{27B51A46-994C-436F-8BA2-BC8D48785A11}" presName="rootComposite3" presStyleCnt="0"/>
      <dgm:spPr/>
    </dgm:pt>
    <dgm:pt modelId="{28FCF762-B194-41C0-B9AE-23FDB0E482C1}" type="pres">
      <dgm:prSet presAssocID="{27B51A46-994C-436F-8BA2-BC8D48785A11}" presName="rootText3" presStyleLbl="asst3" presStyleIdx="6" presStyleCnt="9" custScaleX="160594" custScaleY="477060" custLinFactY="68520" custLinFactNeighborX="-76529" custLinFactNeighborY="100000">
        <dgm:presLayoutVars>
          <dgm:chPref val="3"/>
        </dgm:presLayoutVars>
      </dgm:prSet>
      <dgm:spPr/>
      <dgm:t>
        <a:bodyPr/>
        <a:lstStyle/>
        <a:p>
          <a:endParaRPr lang="zh-TW" altLang="en-US"/>
        </a:p>
      </dgm:t>
    </dgm:pt>
    <dgm:pt modelId="{785170B2-5AFB-4332-8A14-2FDCC746E10E}" type="pres">
      <dgm:prSet presAssocID="{27B51A46-994C-436F-8BA2-BC8D48785A11}" presName="rootConnector3" presStyleLbl="asst3" presStyleIdx="6" presStyleCnt="9"/>
      <dgm:spPr/>
      <dgm:t>
        <a:bodyPr/>
        <a:lstStyle/>
        <a:p>
          <a:endParaRPr lang="zh-TW" altLang="en-US"/>
        </a:p>
      </dgm:t>
    </dgm:pt>
    <dgm:pt modelId="{27D0F464-7C08-4094-BE1B-47E03F09B1B5}" type="pres">
      <dgm:prSet presAssocID="{27B51A46-994C-436F-8BA2-BC8D48785A11}" presName="hierChild6" presStyleCnt="0"/>
      <dgm:spPr/>
    </dgm:pt>
    <dgm:pt modelId="{BE533E0F-C0AB-4DFE-8285-39B41FFEFD1A}" type="pres">
      <dgm:prSet presAssocID="{27B51A46-994C-436F-8BA2-BC8D48785A11}" presName="hierChild7" presStyleCnt="0"/>
      <dgm:spPr/>
    </dgm:pt>
    <dgm:pt modelId="{F7FD54DB-D182-4C90-B8B8-23B4BFD95DD3}" type="pres">
      <dgm:prSet presAssocID="{F4BE2E40-1C9F-4FF5-8734-C4457DF6AD6F}" presName="Name111" presStyleLbl="parChTrans1D4" presStyleIdx="7" presStyleCnt="18"/>
      <dgm:spPr/>
      <dgm:t>
        <a:bodyPr/>
        <a:lstStyle/>
        <a:p>
          <a:endParaRPr lang="zh-TW" altLang="en-US"/>
        </a:p>
      </dgm:t>
    </dgm:pt>
    <dgm:pt modelId="{D05E5A49-415E-496F-A447-C8A37839BC5C}" type="pres">
      <dgm:prSet presAssocID="{593A91D9-7456-4797-829A-F112238585DA}" presName="hierRoot3" presStyleCnt="0">
        <dgm:presLayoutVars>
          <dgm:hierBranch val="init"/>
        </dgm:presLayoutVars>
      </dgm:prSet>
      <dgm:spPr/>
    </dgm:pt>
    <dgm:pt modelId="{F572B18F-189C-4750-A9CD-EF11EF85819A}" type="pres">
      <dgm:prSet presAssocID="{593A91D9-7456-4797-829A-F112238585DA}" presName="rootComposite3" presStyleCnt="0"/>
      <dgm:spPr/>
    </dgm:pt>
    <dgm:pt modelId="{F0D62367-2986-4036-A2CC-DED83F067A53}" type="pres">
      <dgm:prSet presAssocID="{593A91D9-7456-4797-829A-F112238585DA}" presName="rootText3" presStyleLbl="asst3" presStyleIdx="7" presStyleCnt="9" custScaleX="151309" custScaleY="327675" custLinFactY="-121260" custLinFactNeighborX="23547" custLinFactNeighborY="-200000">
        <dgm:presLayoutVars>
          <dgm:chPref val="3"/>
        </dgm:presLayoutVars>
      </dgm:prSet>
      <dgm:spPr/>
      <dgm:t>
        <a:bodyPr/>
        <a:lstStyle/>
        <a:p>
          <a:endParaRPr lang="zh-TW" altLang="en-US"/>
        </a:p>
      </dgm:t>
    </dgm:pt>
    <dgm:pt modelId="{D768825C-2666-4F4A-9E1C-0EA9EE404BA1}" type="pres">
      <dgm:prSet presAssocID="{593A91D9-7456-4797-829A-F112238585DA}" presName="rootConnector3" presStyleLbl="asst3" presStyleIdx="7" presStyleCnt="9"/>
      <dgm:spPr/>
      <dgm:t>
        <a:bodyPr/>
        <a:lstStyle/>
        <a:p>
          <a:endParaRPr lang="zh-TW" altLang="en-US"/>
        </a:p>
      </dgm:t>
    </dgm:pt>
    <dgm:pt modelId="{436649ED-11D5-4040-831B-75FBD0DF292D}" type="pres">
      <dgm:prSet presAssocID="{593A91D9-7456-4797-829A-F112238585DA}" presName="hierChild6" presStyleCnt="0"/>
      <dgm:spPr/>
    </dgm:pt>
    <dgm:pt modelId="{3283EF9D-6051-4F64-BD89-095821F1AF97}" type="pres">
      <dgm:prSet presAssocID="{593A91D9-7456-4797-829A-F112238585DA}" presName="hierChild7" presStyleCnt="0"/>
      <dgm:spPr/>
    </dgm:pt>
    <dgm:pt modelId="{961DAFED-FE39-4A47-9782-E0A9D8CFE81A}" type="pres">
      <dgm:prSet presAssocID="{AE13D97F-E475-418A-9010-AE13F79D9782}" presName="Name111" presStyleLbl="parChTrans1D4" presStyleIdx="8" presStyleCnt="18"/>
      <dgm:spPr/>
      <dgm:t>
        <a:bodyPr/>
        <a:lstStyle/>
        <a:p>
          <a:endParaRPr lang="zh-TW" altLang="en-US"/>
        </a:p>
      </dgm:t>
    </dgm:pt>
    <dgm:pt modelId="{04635DCC-06A3-4738-97B3-88EBCD05E479}" type="pres">
      <dgm:prSet presAssocID="{597E6912-DE43-4955-939F-3947BD6D21CF}" presName="hierRoot3" presStyleCnt="0">
        <dgm:presLayoutVars>
          <dgm:hierBranch val="init"/>
        </dgm:presLayoutVars>
      </dgm:prSet>
      <dgm:spPr/>
    </dgm:pt>
    <dgm:pt modelId="{737793FF-774E-4B17-9B44-9B45DDDB35FB}" type="pres">
      <dgm:prSet presAssocID="{597E6912-DE43-4955-939F-3947BD6D21CF}" presName="rootComposite3" presStyleCnt="0"/>
      <dgm:spPr/>
    </dgm:pt>
    <dgm:pt modelId="{053E25C1-29CB-4E85-BEC9-8704DE727DF6}" type="pres">
      <dgm:prSet presAssocID="{597E6912-DE43-4955-939F-3947BD6D21CF}" presName="rootText3" presStyleLbl="asst3" presStyleIdx="8" presStyleCnt="9" custScaleX="146507" custScaleY="321418" custLinFactX="100000" custLinFactY="-200000" custLinFactNeighborX="113224" custLinFactNeighborY="-271145">
        <dgm:presLayoutVars>
          <dgm:chPref val="3"/>
        </dgm:presLayoutVars>
      </dgm:prSet>
      <dgm:spPr/>
      <dgm:t>
        <a:bodyPr/>
        <a:lstStyle/>
        <a:p>
          <a:endParaRPr lang="zh-TW" altLang="en-US"/>
        </a:p>
      </dgm:t>
    </dgm:pt>
    <dgm:pt modelId="{F53A4DE4-15AB-4242-9D83-27444219E263}" type="pres">
      <dgm:prSet presAssocID="{597E6912-DE43-4955-939F-3947BD6D21CF}" presName="rootConnector3" presStyleLbl="asst3" presStyleIdx="8" presStyleCnt="9"/>
      <dgm:spPr/>
      <dgm:t>
        <a:bodyPr/>
        <a:lstStyle/>
        <a:p>
          <a:endParaRPr lang="zh-TW" altLang="en-US"/>
        </a:p>
      </dgm:t>
    </dgm:pt>
    <dgm:pt modelId="{A316484C-ADB0-4D82-8554-91D3C9355DB7}" type="pres">
      <dgm:prSet presAssocID="{597E6912-DE43-4955-939F-3947BD6D21CF}" presName="hierChild6" presStyleCnt="0"/>
      <dgm:spPr/>
    </dgm:pt>
    <dgm:pt modelId="{DF96AEC1-1048-4F09-A805-494827E7FF8C}" type="pres">
      <dgm:prSet presAssocID="{597E6912-DE43-4955-939F-3947BD6D21CF}" presName="hierChild7" presStyleCnt="0"/>
      <dgm:spPr/>
    </dgm:pt>
    <dgm:pt modelId="{F7779715-A7DF-48E4-AA4F-F9B81FA22DE4}" type="pres">
      <dgm:prSet presAssocID="{25CFA6B3-F9FA-401F-83BF-E4D171769121}" presName="Name35" presStyleLbl="parChTrans1D3" presStyleIdx="1" presStyleCnt="3"/>
      <dgm:spPr/>
      <dgm:t>
        <a:bodyPr/>
        <a:lstStyle/>
        <a:p>
          <a:endParaRPr lang="zh-TW" altLang="en-US"/>
        </a:p>
      </dgm:t>
    </dgm:pt>
    <dgm:pt modelId="{7BFB31FD-F77F-419D-8FF9-C1C600ACEA1B}" type="pres">
      <dgm:prSet presAssocID="{EFE09825-9DEF-4404-A1EF-9F0C9D892E73}" presName="hierRoot2" presStyleCnt="0">
        <dgm:presLayoutVars>
          <dgm:hierBranch val="r"/>
        </dgm:presLayoutVars>
      </dgm:prSet>
      <dgm:spPr/>
    </dgm:pt>
    <dgm:pt modelId="{C6F59E17-FEEA-46EC-960C-3A4643EA31A4}" type="pres">
      <dgm:prSet presAssocID="{EFE09825-9DEF-4404-A1EF-9F0C9D892E73}" presName="rootComposite" presStyleCnt="0"/>
      <dgm:spPr/>
    </dgm:pt>
    <dgm:pt modelId="{F38A315B-A64F-4FC6-9ADA-1C5E436D9AA3}" type="pres">
      <dgm:prSet presAssocID="{EFE09825-9DEF-4404-A1EF-9F0C9D892E73}" presName="rootText" presStyleLbl="node3" presStyleIdx="1" presStyleCnt="3" custScaleX="268858" custScaleY="290672" custLinFactNeighborX="53940" custLinFactNeighborY="56602">
        <dgm:presLayoutVars>
          <dgm:chPref val="3"/>
        </dgm:presLayoutVars>
      </dgm:prSet>
      <dgm:spPr/>
      <dgm:t>
        <a:bodyPr/>
        <a:lstStyle/>
        <a:p>
          <a:endParaRPr lang="zh-TW" altLang="en-US"/>
        </a:p>
      </dgm:t>
    </dgm:pt>
    <dgm:pt modelId="{B92C4360-0C01-4CD7-84ED-27A25844A2FB}" type="pres">
      <dgm:prSet presAssocID="{EFE09825-9DEF-4404-A1EF-9F0C9D892E73}" presName="rootConnector" presStyleLbl="node3" presStyleIdx="1" presStyleCnt="3"/>
      <dgm:spPr/>
      <dgm:t>
        <a:bodyPr/>
        <a:lstStyle/>
        <a:p>
          <a:endParaRPr lang="zh-TW" altLang="en-US"/>
        </a:p>
      </dgm:t>
    </dgm:pt>
    <dgm:pt modelId="{312CC607-74D3-4A81-A877-7BD3FC1C6D46}" type="pres">
      <dgm:prSet presAssocID="{EFE09825-9DEF-4404-A1EF-9F0C9D892E73}" presName="hierChild4" presStyleCnt="0"/>
      <dgm:spPr/>
    </dgm:pt>
    <dgm:pt modelId="{9EC85415-1613-44A6-905C-AB0D7EF472FA}" type="pres">
      <dgm:prSet presAssocID="{413F9D01-F117-4DB4-B51D-7EF0113EA2D9}" presName="Name50" presStyleLbl="parChTrans1D4" presStyleIdx="9" presStyleCnt="18"/>
      <dgm:spPr/>
      <dgm:t>
        <a:bodyPr/>
        <a:lstStyle/>
        <a:p>
          <a:endParaRPr lang="zh-TW" altLang="en-US"/>
        </a:p>
      </dgm:t>
    </dgm:pt>
    <dgm:pt modelId="{92C70CDE-9D9E-4CAC-A41A-E27C5A885EF8}" type="pres">
      <dgm:prSet presAssocID="{F283D11D-B74F-44AE-A4E5-269DD48426F8}" presName="hierRoot2" presStyleCnt="0">
        <dgm:presLayoutVars>
          <dgm:hierBranch val="init"/>
        </dgm:presLayoutVars>
      </dgm:prSet>
      <dgm:spPr/>
    </dgm:pt>
    <dgm:pt modelId="{3016CD6F-D16F-4A66-BB30-71EAA33A157F}" type="pres">
      <dgm:prSet presAssocID="{F283D11D-B74F-44AE-A4E5-269DD48426F8}" presName="rootComposite" presStyleCnt="0"/>
      <dgm:spPr/>
    </dgm:pt>
    <dgm:pt modelId="{89B333C9-A17A-41E7-AA08-5F544387F538}" type="pres">
      <dgm:prSet presAssocID="{F283D11D-B74F-44AE-A4E5-269DD48426F8}" presName="rootText" presStyleLbl="node4" presStyleIdx="0" presStyleCnt="9" custScaleX="206319" custScaleY="225658" custLinFactNeighborX="75654" custLinFactNeighborY="35179">
        <dgm:presLayoutVars>
          <dgm:chPref val="3"/>
        </dgm:presLayoutVars>
      </dgm:prSet>
      <dgm:spPr/>
      <dgm:t>
        <a:bodyPr/>
        <a:lstStyle/>
        <a:p>
          <a:endParaRPr lang="zh-TW" altLang="en-US"/>
        </a:p>
      </dgm:t>
    </dgm:pt>
    <dgm:pt modelId="{A2F43C01-DA39-43BC-889E-D52732427815}" type="pres">
      <dgm:prSet presAssocID="{F283D11D-B74F-44AE-A4E5-269DD48426F8}" presName="rootConnector" presStyleLbl="node4" presStyleIdx="0" presStyleCnt="9"/>
      <dgm:spPr/>
      <dgm:t>
        <a:bodyPr/>
        <a:lstStyle/>
        <a:p>
          <a:endParaRPr lang="zh-TW" altLang="en-US"/>
        </a:p>
      </dgm:t>
    </dgm:pt>
    <dgm:pt modelId="{525A3F24-B6F1-4E62-9F4D-9AC7BA66FD63}" type="pres">
      <dgm:prSet presAssocID="{F283D11D-B74F-44AE-A4E5-269DD48426F8}" presName="hierChild4" presStyleCnt="0"/>
      <dgm:spPr/>
    </dgm:pt>
    <dgm:pt modelId="{6547B874-1B27-4113-924B-63E9ADC9FB8F}" type="pres">
      <dgm:prSet presAssocID="{F283D11D-B74F-44AE-A4E5-269DD48426F8}" presName="hierChild5" presStyleCnt="0"/>
      <dgm:spPr/>
    </dgm:pt>
    <dgm:pt modelId="{23D1564D-6BF3-4241-8F46-33328E5F46E5}" type="pres">
      <dgm:prSet presAssocID="{D71E2D3F-0CA3-4F97-A26F-C4F872D5DCB5}" presName="Name50" presStyleLbl="parChTrans1D4" presStyleIdx="10" presStyleCnt="18"/>
      <dgm:spPr/>
      <dgm:t>
        <a:bodyPr/>
        <a:lstStyle/>
        <a:p>
          <a:endParaRPr lang="zh-TW" altLang="en-US"/>
        </a:p>
      </dgm:t>
    </dgm:pt>
    <dgm:pt modelId="{900B8BD6-095D-4A2F-8DAA-36E1A4462649}" type="pres">
      <dgm:prSet presAssocID="{8DFD8F4F-C160-41B0-988B-76C32C72CFB5}" presName="hierRoot2" presStyleCnt="0">
        <dgm:presLayoutVars>
          <dgm:hierBranch val="init"/>
        </dgm:presLayoutVars>
      </dgm:prSet>
      <dgm:spPr/>
    </dgm:pt>
    <dgm:pt modelId="{0D548F42-FA3E-48EF-B1A8-1F5C143DF263}" type="pres">
      <dgm:prSet presAssocID="{8DFD8F4F-C160-41B0-988B-76C32C72CFB5}" presName="rootComposite" presStyleCnt="0"/>
      <dgm:spPr/>
    </dgm:pt>
    <dgm:pt modelId="{CC103560-B547-45E4-AD17-C42799CBB36D}" type="pres">
      <dgm:prSet presAssocID="{8DFD8F4F-C160-41B0-988B-76C32C72CFB5}" presName="rootText" presStyleLbl="node4" presStyleIdx="1" presStyleCnt="9" custScaleX="209331" custScaleY="217639" custLinFactNeighborX="75654" custLinFactNeighborY="12073">
        <dgm:presLayoutVars>
          <dgm:chPref val="3"/>
        </dgm:presLayoutVars>
      </dgm:prSet>
      <dgm:spPr/>
      <dgm:t>
        <a:bodyPr/>
        <a:lstStyle/>
        <a:p>
          <a:endParaRPr lang="zh-TW" altLang="en-US"/>
        </a:p>
      </dgm:t>
    </dgm:pt>
    <dgm:pt modelId="{8CB52798-527C-4DA7-9431-0D1D7568DA25}" type="pres">
      <dgm:prSet presAssocID="{8DFD8F4F-C160-41B0-988B-76C32C72CFB5}" presName="rootConnector" presStyleLbl="node4" presStyleIdx="1" presStyleCnt="9"/>
      <dgm:spPr/>
      <dgm:t>
        <a:bodyPr/>
        <a:lstStyle/>
        <a:p>
          <a:endParaRPr lang="zh-TW" altLang="en-US"/>
        </a:p>
      </dgm:t>
    </dgm:pt>
    <dgm:pt modelId="{28781425-E28F-429C-8DA7-E57174772A4A}" type="pres">
      <dgm:prSet presAssocID="{8DFD8F4F-C160-41B0-988B-76C32C72CFB5}" presName="hierChild4" presStyleCnt="0"/>
      <dgm:spPr/>
    </dgm:pt>
    <dgm:pt modelId="{554BEA67-C1BC-4AD8-9253-59FCF3028B63}" type="pres">
      <dgm:prSet presAssocID="{8DFD8F4F-C160-41B0-988B-76C32C72CFB5}" presName="hierChild5" presStyleCnt="0"/>
      <dgm:spPr/>
    </dgm:pt>
    <dgm:pt modelId="{2C91CA3C-BB8D-405E-B22B-6034D159DBB3}" type="pres">
      <dgm:prSet presAssocID="{D4225B42-E0B1-4953-9A44-32BEFE6B2664}" presName="Name50" presStyleLbl="parChTrans1D4" presStyleIdx="11" presStyleCnt="18"/>
      <dgm:spPr/>
      <dgm:t>
        <a:bodyPr/>
        <a:lstStyle/>
        <a:p>
          <a:endParaRPr lang="zh-TW" altLang="en-US"/>
        </a:p>
      </dgm:t>
    </dgm:pt>
    <dgm:pt modelId="{478AB582-7456-4CE1-9355-383D1BB02F55}" type="pres">
      <dgm:prSet presAssocID="{8B73924E-017C-475B-8355-3EE2EC7412E1}" presName="hierRoot2" presStyleCnt="0">
        <dgm:presLayoutVars>
          <dgm:hierBranch val="init"/>
        </dgm:presLayoutVars>
      </dgm:prSet>
      <dgm:spPr/>
    </dgm:pt>
    <dgm:pt modelId="{513572F0-087A-4083-8F1A-23B3A819747D}" type="pres">
      <dgm:prSet presAssocID="{8B73924E-017C-475B-8355-3EE2EC7412E1}" presName="rootComposite" presStyleCnt="0"/>
      <dgm:spPr/>
    </dgm:pt>
    <dgm:pt modelId="{B202B299-6113-420C-80C1-783DFBC1A975}" type="pres">
      <dgm:prSet presAssocID="{8B73924E-017C-475B-8355-3EE2EC7412E1}" presName="rootText" presStyleLbl="node4" presStyleIdx="2" presStyleCnt="9" custScaleX="205532" custScaleY="260852" custLinFactNeighborX="75654" custLinFactNeighborY="-3013">
        <dgm:presLayoutVars>
          <dgm:chPref val="3"/>
        </dgm:presLayoutVars>
      </dgm:prSet>
      <dgm:spPr/>
      <dgm:t>
        <a:bodyPr/>
        <a:lstStyle/>
        <a:p>
          <a:endParaRPr lang="zh-TW" altLang="en-US"/>
        </a:p>
      </dgm:t>
    </dgm:pt>
    <dgm:pt modelId="{90E7AB34-B444-4910-9272-8E14A5B3861E}" type="pres">
      <dgm:prSet presAssocID="{8B73924E-017C-475B-8355-3EE2EC7412E1}" presName="rootConnector" presStyleLbl="node4" presStyleIdx="2" presStyleCnt="9"/>
      <dgm:spPr/>
      <dgm:t>
        <a:bodyPr/>
        <a:lstStyle/>
        <a:p>
          <a:endParaRPr lang="zh-TW" altLang="en-US"/>
        </a:p>
      </dgm:t>
    </dgm:pt>
    <dgm:pt modelId="{C6B3D81F-95AF-45ED-9F90-9893D0E6AC98}" type="pres">
      <dgm:prSet presAssocID="{8B73924E-017C-475B-8355-3EE2EC7412E1}" presName="hierChild4" presStyleCnt="0"/>
      <dgm:spPr/>
    </dgm:pt>
    <dgm:pt modelId="{8B30A9BA-8F3E-48F7-AC56-ED9FF438D72F}" type="pres">
      <dgm:prSet presAssocID="{8B73924E-017C-475B-8355-3EE2EC7412E1}" presName="hierChild5" presStyleCnt="0"/>
      <dgm:spPr/>
    </dgm:pt>
    <dgm:pt modelId="{C3054783-57E0-4398-B356-D3DC8B8F7E6C}" type="pres">
      <dgm:prSet presAssocID="{C671B16E-63CF-4539-9137-A689056C0536}" presName="Name50" presStyleLbl="parChTrans1D4" presStyleIdx="12" presStyleCnt="18"/>
      <dgm:spPr/>
      <dgm:t>
        <a:bodyPr/>
        <a:lstStyle/>
        <a:p>
          <a:endParaRPr lang="zh-TW" altLang="en-US"/>
        </a:p>
      </dgm:t>
    </dgm:pt>
    <dgm:pt modelId="{166887A8-AD3D-4687-B112-F8073EB3FB52}" type="pres">
      <dgm:prSet presAssocID="{26362628-E102-44D0-8957-BF69F050C37C}" presName="hierRoot2" presStyleCnt="0">
        <dgm:presLayoutVars>
          <dgm:hierBranch val="r"/>
        </dgm:presLayoutVars>
      </dgm:prSet>
      <dgm:spPr/>
    </dgm:pt>
    <dgm:pt modelId="{D992A9A1-E958-4341-9DCD-6FBBCAE24DB8}" type="pres">
      <dgm:prSet presAssocID="{26362628-E102-44D0-8957-BF69F050C37C}" presName="rootComposite" presStyleCnt="0"/>
      <dgm:spPr/>
    </dgm:pt>
    <dgm:pt modelId="{0A50D1B1-AF8B-4A13-B35C-2BF533EE5362}" type="pres">
      <dgm:prSet presAssocID="{26362628-E102-44D0-8957-BF69F050C37C}" presName="rootText" presStyleLbl="node4" presStyleIdx="3" presStyleCnt="9" custScaleX="201612" custScaleY="261473" custLinFactY="100000" custLinFactNeighborX="75654" custLinFactNeighborY="127704">
        <dgm:presLayoutVars>
          <dgm:chPref val="3"/>
        </dgm:presLayoutVars>
      </dgm:prSet>
      <dgm:spPr/>
      <dgm:t>
        <a:bodyPr/>
        <a:lstStyle/>
        <a:p>
          <a:endParaRPr lang="zh-TW" altLang="en-US"/>
        </a:p>
      </dgm:t>
    </dgm:pt>
    <dgm:pt modelId="{70986A13-56E3-40A6-91EF-2DD386C92A65}" type="pres">
      <dgm:prSet presAssocID="{26362628-E102-44D0-8957-BF69F050C37C}" presName="rootConnector" presStyleLbl="node4" presStyleIdx="3" presStyleCnt="9"/>
      <dgm:spPr/>
      <dgm:t>
        <a:bodyPr/>
        <a:lstStyle/>
        <a:p>
          <a:endParaRPr lang="zh-TW" altLang="en-US"/>
        </a:p>
      </dgm:t>
    </dgm:pt>
    <dgm:pt modelId="{80CE199E-8768-4BB6-AEC2-FFF029AB8F91}" type="pres">
      <dgm:prSet presAssocID="{26362628-E102-44D0-8957-BF69F050C37C}" presName="hierChild4" presStyleCnt="0"/>
      <dgm:spPr/>
    </dgm:pt>
    <dgm:pt modelId="{A0495E9B-90EF-45D3-9860-8BF43B83FF2C}" type="pres">
      <dgm:prSet presAssocID="{26362628-E102-44D0-8957-BF69F050C37C}" presName="hierChild5" presStyleCnt="0"/>
      <dgm:spPr/>
    </dgm:pt>
    <dgm:pt modelId="{B9840244-B291-4ADB-A97A-EB5204A1CCC9}" type="pres">
      <dgm:prSet presAssocID="{57EA3DEB-B269-4A21-889F-3EE923934329}" presName="Name50" presStyleLbl="parChTrans1D4" presStyleIdx="13" presStyleCnt="18"/>
      <dgm:spPr/>
      <dgm:t>
        <a:bodyPr/>
        <a:lstStyle/>
        <a:p>
          <a:endParaRPr lang="zh-TW" altLang="en-US"/>
        </a:p>
      </dgm:t>
    </dgm:pt>
    <dgm:pt modelId="{C74BA8AA-7923-4714-904B-878BE69BE184}" type="pres">
      <dgm:prSet presAssocID="{65E4D69E-A231-4E58-B374-7327A5FD4F28}" presName="hierRoot2" presStyleCnt="0">
        <dgm:presLayoutVars>
          <dgm:hierBranch val="init"/>
        </dgm:presLayoutVars>
      </dgm:prSet>
      <dgm:spPr/>
    </dgm:pt>
    <dgm:pt modelId="{CF2150C9-F1A6-4698-B285-350F2A5C38EF}" type="pres">
      <dgm:prSet presAssocID="{65E4D69E-A231-4E58-B374-7327A5FD4F28}" presName="rootComposite" presStyleCnt="0"/>
      <dgm:spPr/>
    </dgm:pt>
    <dgm:pt modelId="{AA45CDB5-CA68-4484-83BE-9BD3FDF8DC0A}" type="pres">
      <dgm:prSet presAssocID="{65E4D69E-A231-4E58-B374-7327A5FD4F28}" presName="rootText" presStyleLbl="node4" presStyleIdx="4" presStyleCnt="9" custScaleX="189750" custScaleY="211285" custLinFactY="100000" custLinFactNeighborX="75654" custLinFactNeighborY="113247">
        <dgm:presLayoutVars>
          <dgm:chPref val="3"/>
        </dgm:presLayoutVars>
      </dgm:prSet>
      <dgm:spPr/>
      <dgm:t>
        <a:bodyPr/>
        <a:lstStyle/>
        <a:p>
          <a:endParaRPr lang="zh-TW" altLang="en-US"/>
        </a:p>
      </dgm:t>
    </dgm:pt>
    <dgm:pt modelId="{324A65E4-CB6E-4EB7-B907-1FF1422B91F5}" type="pres">
      <dgm:prSet presAssocID="{65E4D69E-A231-4E58-B374-7327A5FD4F28}" presName="rootConnector" presStyleLbl="node4" presStyleIdx="4" presStyleCnt="9"/>
      <dgm:spPr/>
      <dgm:t>
        <a:bodyPr/>
        <a:lstStyle/>
        <a:p>
          <a:endParaRPr lang="zh-TW" altLang="en-US"/>
        </a:p>
      </dgm:t>
    </dgm:pt>
    <dgm:pt modelId="{0BD08172-84EB-4AEB-82BD-702C6EEFAC97}" type="pres">
      <dgm:prSet presAssocID="{65E4D69E-A231-4E58-B374-7327A5FD4F28}" presName="hierChild4" presStyleCnt="0"/>
      <dgm:spPr/>
    </dgm:pt>
    <dgm:pt modelId="{701472F8-DCFC-4599-A734-AB98E4E0D95E}" type="pres">
      <dgm:prSet presAssocID="{65E4D69E-A231-4E58-B374-7327A5FD4F28}" presName="hierChild5" presStyleCnt="0"/>
      <dgm:spPr/>
    </dgm:pt>
    <dgm:pt modelId="{6C1D9980-3008-4467-9560-4C59FD2DA844}" type="pres">
      <dgm:prSet presAssocID="{EF1E3998-5022-48E3-8F4C-8806F4E1B5FC}" presName="Name50" presStyleLbl="parChTrans1D4" presStyleIdx="14" presStyleCnt="18"/>
      <dgm:spPr/>
      <dgm:t>
        <a:bodyPr/>
        <a:lstStyle/>
        <a:p>
          <a:endParaRPr lang="zh-TW" altLang="en-US"/>
        </a:p>
      </dgm:t>
    </dgm:pt>
    <dgm:pt modelId="{F52A676C-EAFE-48D1-8BC3-03039CA8D2A2}" type="pres">
      <dgm:prSet presAssocID="{639644A3-9B64-4CFC-9A48-ABF8702AD8AE}" presName="hierRoot2" presStyleCnt="0">
        <dgm:presLayoutVars>
          <dgm:hierBranch val="init"/>
        </dgm:presLayoutVars>
      </dgm:prSet>
      <dgm:spPr/>
    </dgm:pt>
    <dgm:pt modelId="{EC5F63EB-5B6B-4383-B72F-8B0DF9223D9B}" type="pres">
      <dgm:prSet presAssocID="{639644A3-9B64-4CFC-9A48-ABF8702AD8AE}" presName="rootComposite" presStyleCnt="0"/>
      <dgm:spPr/>
    </dgm:pt>
    <dgm:pt modelId="{C1319216-B909-4DBB-A625-A0C13EDA901B}" type="pres">
      <dgm:prSet presAssocID="{639644A3-9B64-4CFC-9A48-ABF8702AD8AE}" presName="rootText" presStyleLbl="node4" presStyleIdx="5" presStyleCnt="9" custScaleX="201358" custScaleY="241844" custLinFactY="-273607" custLinFactNeighborX="75654" custLinFactNeighborY="-300000">
        <dgm:presLayoutVars>
          <dgm:chPref val="3"/>
        </dgm:presLayoutVars>
      </dgm:prSet>
      <dgm:spPr/>
      <dgm:t>
        <a:bodyPr/>
        <a:lstStyle/>
        <a:p>
          <a:endParaRPr lang="zh-TW" altLang="en-US"/>
        </a:p>
      </dgm:t>
    </dgm:pt>
    <dgm:pt modelId="{D75A5D79-6A98-461C-87E3-72B4921212AD}" type="pres">
      <dgm:prSet presAssocID="{639644A3-9B64-4CFC-9A48-ABF8702AD8AE}" presName="rootConnector" presStyleLbl="node4" presStyleIdx="5" presStyleCnt="9"/>
      <dgm:spPr/>
      <dgm:t>
        <a:bodyPr/>
        <a:lstStyle/>
        <a:p>
          <a:endParaRPr lang="zh-TW" altLang="en-US"/>
        </a:p>
      </dgm:t>
    </dgm:pt>
    <dgm:pt modelId="{073ED5A1-30D0-4E3E-A1EC-D62F02CFF3E3}" type="pres">
      <dgm:prSet presAssocID="{639644A3-9B64-4CFC-9A48-ABF8702AD8AE}" presName="hierChild4" presStyleCnt="0"/>
      <dgm:spPr/>
    </dgm:pt>
    <dgm:pt modelId="{84308FE0-D098-43BC-9320-7AB5161477A4}" type="pres">
      <dgm:prSet presAssocID="{639644A3-9B64-4CFC-9A48-ABF8702AD8AE}" presName="hierChild5" presStyleCnt="0"/>
      <dgm:spPr/>
    </dgm:pt>
    <dgm:pt modelId="{71656B8E-1ED7-4581-B392-6C1111279C5F}" type="pres">
      <dgm:prSet presAssocID="{EFE09825-9DEF-4404-A1EF-9F0C9D892E73}" presName="hierChild5" presStyleCnt="0"/>
      <dgm:spPr/>
    </dgm:pt>
    <dgm:pt modelId="{0DE1AD40-7BDE-445D-9AB9-89B742619F79}" type="pres">
      <dgm:prSet presAssocID="{A5354242-8F6D-4C23-9BE6-2D21C8C79B4E}" presName="Name35" presStyleLbl="parChTrans1D3" presStyleIdx="2" presStyleCnt="3"/>
      <dgm:spPr/>
      <dgm:t>
        <a:bodyPr/>
        <a:lstStyle/>
        <a:p>
          <a:endParaRPr lang="zh-TW" altLang="en-US"/>
        </a:p>
      </dgm:t>
    </dgm:pt>
    <dgm:pt modelId="{F6755B31-7161-4A52-9036-DDF995C880CE}" type="pres">
      <dgm:prSet presAssocID="{5D4DE745-1933-4355-BF25-E87C1BB42B6B}" presName="hierRoot2" presStyleCnt="0">
        <dgm:presLayoutVars>
          <dgm:hierBranch val="r"/>
        </dgm:presLayoutVars>
      </dgm:prSet>
      <dgm:spPr/>
    </dgm:pt>
    <dgm:pt modelId="{DD87F661-F3B7-4CF2-9DF1-3E3AE5F481DD}" type="pres">
      <dgm:prSet presAssocID="{5D4DE745-1933-4355-BF25-E87C1BB42B6B}" presName="rootComposite" presStyleCnt="0"/>
      <dgm:spPr/>
    </dgm:pt>
    <dgm:pt modelId="{F3AF9D61-4367-474D-B0AD-D2B38A6A34D2}" type="pres">
      <dgm:prSet presAssocID="{5D4DE745-1933-4355-BF25-E87C1BB42B6B}" presName="rootText" presStyleLbl="node3" presStyleIdx="2" presStyleCnt="3" custScaleX="172083" custScaleY="295492" custLinFactNeighborX="86447" custLinFactNeighborY="12139">
        <dgm:presLayoutVars>
          <dgm:chPref val="3"/>
        </dgm:presLayoutVars>
      </dgm:prSet>
      <dgm:spPr/>
      <dgm:t>
        <a:bodyPr/>
        <a:lstStyle/>
        <a:p>
          <a:endParaRPr lang="zh-TW" altLang="en-US"/>
        </a:p>
      </dgm:t>
    </dgm:pt>
    <dgm:pt modelId="{6CF0888E-E719-4B04-B0E4-77B0478BE4F6}" type="pres">
      <dgm:prSet presAssocID="{5D4DE745-1933-4355-BF25-E87C1BB42B6B}" presName="rootConnector" presStyleLbl="node3" presStyleIdx="2" presStyleCnt="3"/>
      <dgm:spPr/>
      <dgm:t>
        <a:bodyPr/>
        <a:lstStyle/>
        <a:p>
          <a:endParaRPr lang="zh-TW" altLang="en-US"/>
        </a:p>
      </dgm:t>
    </dgm:pt>
    <dgm:pt modelId="{48823713-B563-4DE3-9511-C80A338A09B6}" type="pres">
      <dgm:prSet presAssocID="{5D4DE745-1933-4355-BF25-E87C1BB42B6B}" presName="hierChild4" presStyleCnt="0"/>
      <dgm:spPr/>
    </dgm:pt>
    <dgm:pt modelId="{EA08F202-A81F-4F79-86D1-1A96E7E86B8C}" type="pres">
      <dgm:prSet presAssocID="{4D1F8A2A-B93E-42BD-B2B0-55567B599450}" presName="Name50" presStyleLbl="parChTrans1D4" presStyleIdx="15" presStyleCnt="18"/>
      <dgm:spPr/>
      <dgm:t>
        <a:bodyPr/>
        <a:lstStyle/>
        <a:p>
          <a:endParaRPr lang="zh-TW" altLang="en-US"/>
        </a:p>
      </dgm:t>
    </dgm:pt>
    <dgm:pt modelId="{D5CF241F-E1C9-4D4E-B274-2C8CCC9029B9}" type="pres">
      <dgm:prSet presAssocID="{11A7FC69-90B1-4E0D-8FF1-A36EB8B6CABA}" presName="hierRoot2" presStyleCnt="0">
        <dgm:presLayoutVars>
          <dgm:hierBranch val="r"/>
        </dgm:presLayoutVars>
      </dgm:prSet>
      <dgm:spPr/>
    </dgm:pt>
    <dgm:pt modelId="{11EE54E1-D73F-42A8-874A-3049229EF382}" type="pres">
      <dgm:prSet presAssocID="{11A7FC69-90B1-4E0D-8FF1-A36EB8B6CABA}" presName="rootComposite" presStyleCnt="0"/>
      <dgm:spPr/>
    </dgm:pt>
    <dgm:pt modelId="{C1C3CCA9-85F2-4BE4-8020-18E854A26684}" type="pres">
      <dgm:prSet presAssocID="{11A7FC69-90B1-4E0D-8FF1-A36EB8B6CABA}" presName="rootText" presStyleLbl="node4" presStyleIdx="6" presStyleCnt="9" custScaleX="129296" custScaleY="445842" custLinFactNeighborX="87890" custLinFactNeighborY="3855">
        <dgm:presLayoutVars>
          <dgm:chPref val="3"/>
        </dgm:presLayoutVars>
      </dgm:prSet>
      <dgm:spPr/>
      <dgm:t>
        <a:bodyPr/>
        <a:lstStyle/>
        <a:p>
          <a:endParaRPr lang="zh-TW" altLang="en-US"/>
        </a:p>
      </dgm:t>
    </dgm:pt>
    <dgm:pt modelId="{075BDAB4-6E97-4B32-91F8-8546FB6BA87A}" type="pres">
      <dgm:prSet presAssocID="{11A7FC69-90B1-4E0D-8FF1-A36EB8B6CABA}" presName="rootConnector" presStyleLbl="node4" presStyleIdx="6" presStyleCnt="9"/>
      <dgm:spPr/>
      <dgm:t>
        <a:bodyPr/>
        <a:lstStyle/>
        <a:p>
          <a:endParaRPr lang="zh-TW" altLang="en-US"/>
        </a:p>
      </dgm:t>
    </dgm:pt>
    <dgm:pt modelId="{BC0DC6B1-9D5C-46E9-9403-76C55318AB99}" type="pres">
      <dgm:prSet presAssocID="{11A7FC69-90B1-4E0D-8FF1-A36EB8B6CABA}" presName="hierChild4" presStyleCnt="0"/>
      <dgm:spPr/>
    </dgm:pt>
    <dgm:pt modelId="{5025457C-9A76-4C0E-906E-A8D6D29C9701}" type="pres">
      <dgm:prSet presAssocID="{11A7FC69-90B1-4E0D-8FF1-A36EB8B6CABA}" presName="hierChild5" presStyleCnt="0"/>
      <dgm:spPr/>
    </dgm:pt>
    <dgm:pt modelId="{925A9669-ABCF-4584-873A-AFAA9EDE74AC}" type="pres">
      <dgm:prSet presAssocID="{248F5162-3D5A-45A7-AF40-C1BD0F1E6621}" presName="Name50" presStyleLbl="parChTrans1D4" presStyleIdx="16" presStyleCnt="18"/>
      <dgm:spPr/>
      <dgm:t>
        <a:bodyPr/>
        <a:lstStyle/>
        <a:p>
          <a:endParaRPr lang="zh-TW" altLang="en-US"/>
        </a:p>
      </dgm:t>
    </dgm:pt>
    <dgm:pt modelId="{094868F0-56F4-4E39-A67F-6466A23C65AC}" type="pres">
      <dgm:prSet presAssocID="{C37CCF5C-271D-4084-9473-7A768FFCCE7B}" presName="hierRoot2" presStyleCnt="0">
        <dgm:presLayoutVars>
          <dgm:hierBranch val="init"/>
        </dgm:presLayoutVars>
      </dgm:prSet>
      <dgm:spPr/>
    </dgm:pt>
    <dgm:pt modelId="{5CB56BCB-F486-4510-964F-F63C2F1C2839}" type="pres">
      <dgm:prSet presAssocID="{C37CCF5C-271D-4084-9473-7A768FFCCE7B}" presName="rootComposite" presStyleCnt="0"/>
      <dgm:spPr/>
    </dgm:pt>
    <dgm:pt modelId="{6F9C768F-CC89-42DD-BE82-0B6DE55A5E5D}" type="pres">
      <dgm:prSet presAssocID="{C37CCF5C-271D-4084-9473-7A768FFCCE7B}" presName="rootText" presStyleLbl="node4" presStyleIdx="7" presStyleCnt="9" custScaleX="140366" custScaleY="370120" custLinFactNeighborX="87890" custLinFactNeighborY="148">
        <dgm:presLayoutVars>
          <dgm:chPref val="3"/>
        </dgm:presLayoutVars>
      </dgm:prSet>
      <dgm:spPr/>
      <dgm:t>
        <a:bodyPr/>
        <a:lstStyle/>
        <a:p>
          <a:endParaRPr lang="zh-TW" altLang="en-US"/>
        </a:p>
      </dgm:t>
    </dgm:pt>
    <dgm:pt modelId="{29B32C72-1E73-4591-B18A-A504C05A70B3}" type="pres">
      <dgm:prSet presAssocID="{C37CCF5C-271D-4084-9473-7A768FFCCE7B}" presName="rootConnector" presStyleLbl="node4" presStyleIdx="7" presStyleCnt="9"/>
      <dgm:spPr/>
      <dgm:t>
        <a:bodyPr/>
        <a:lstStyle/>
        <a:p>
          <a:endParaRPr lang="zh-TW" altLang="en-US"/>
        </a:p>
      </dgm:t>
    </dgm:pt>
    <dgm:pt modelId="{6391EE84-2AE6-474A-BB64-B78FC4123E38}" type="pres">
      <dgm:prSet presAssocID="{C37CCF5C-271D-4084-9473-7A768FFCCE7B}" presName="hierChild4" presStyleCnt="0"/>
      <dgm:spPr/>
    </dgm:pt>
    <dgm:pt modelId="{A20D80F4-778A-4519-B204-CE03ADC6A6D4}" type="pres">
      <dgm:prSet presAssocID="{C37CCF5C-271D-4084-9473-7A768FFCCE7B}" presName="hierChild5" presStyleCnt="0"/>
      <dgm:spPr/>
    </dgm:pt>
    <dgm:pt modelId="{63145E16-136F-48F4-A2D9-F0099E831B83}" type="pres">
      <dgm:prSet presAssocID="{13E94981-B888-46C5-B020-EF52E1E11121}" presName="Name50" presStyleLbl="parChTrans1D4" presStyleIdx="17" presStyleCnt="18"/>
      <dgm:spPr/>
      <dgm:t>
        <a:bodyPr/>
        <a:lstStyle/>
        <a:p>
          <a:endParaRPr lang="zh-TW" altLang="en-US"/>
        </a:p>
      </dgm:t>
    </dgm:pt>
    <dgm:pt modelId="{F82EAEA9-13D1-460D-9E97-98E948919313}" type="pres">
      <dgm:prSet presAssocID="{5CFF4393-56BF-4B77-B00B-2491531E7237}" presName="hierRoot2" presStyleCnt="0">
        <dgm:presLayoutVars>
          <dgm:hierBranch val="r"/>
        </dgm:presLayoutVars>
      </dgm:prSet>
      <dgm:spPr/>
    </dgm:pt>
    <dgm:pt modelId="{9416564B-CC87-4075-8CC8-98B48DD91A5D}" type="pres">
      <dgm:prSet presAssocID="{5CFF4393-56BF-4B77-B00B-2491531E7237}" presName="rootComposite" presStyleCnt="0"/>
      <dgm:spPr/>
    </dgm:pt>
    <dgm:pt modelId="{FED1DF97-E330-4ECA-B4D3-8EDC34F320B1}" type="pres">
      <dgm:prSet presAssocID="{5CFF4393-56BF-4B77-B00B-2491531E7237}" presName="rootText" presStyleLbl="node4" presStyleIdx="8" presStyleCnt="9" custScaleX="141571" custScaleY="429896" custLinFactNeighborX="87890" custLinFactNeighborY="-2554">
        <dgm:presLayoutVars>
          <dgm:chPref val="3"/>
        </dgm:presLayoutVars>
      </dgm:prSet>
      <dgm:spPr/>
      <dgm:t>
        <a:bodyPr/>
        <a:lstStyle/>
        <a:p>
          <a:endParaRPr lang="zh-TW" altLang="en-US"/>
        </a:p>
      </dgm:t>
    </dgm:pt>
    <dgm:pt modelId="{7710B451-7D25-464E-BE90-14011717D173}" type="pres">
      <dgm:prSet presAssocID="{5CFF4393-56BF-4B77-B00B-2491531E7237}" presName="rootConnector" presStyleLbl="node4" presStyleIdx="8" presStyleCnt="9"/>
      <dgm:spPr/>
      <dgm:t>
        <a:bodyPr/>
        <a:lstStyle/>
        <a:p>
          <a:endParaRPr lang="zh-TW" altLang="en-US"/>
        </a:p>
      </dgm:t>
    </dgm:pt>
    <dgm:pt modelId="{1D11D6D9-A615-4CD6-8FF3-50B7FE33436F}" type="pres">
      <dgm:prSet presAssocID="{5CFF4393-56BF-4B77-B00B-2491531E7237}" presName="hierChild4" presStyleCnt="0"/>
      <dgm:spPr/>
    </dgm:pt>
    <dgm:pt modelId="{553D2A07-EA6C-4AC8-A65D-A142CB1584B6}" type="pres">
      <dgm:prSet presAssocID="{5CFF4393-56BF-4B77-B00B-2491531E7237}" presName="hierChild5" presStyleCnt="0"/>
      <dgm:spPr/>
    </dgm:pt>
    <dgm:pt modelId="{680A24FA-84E9-40A6-91AE-2F9A86FFB6E5}" type="pres">
      <dgm:prSet presAssocID="{5D4DE745-1933-4355-BF25-E87C1BB42B6B}" presName="hierChild5" presStyleCnt="0"/>
      <dgm:spPr/>
    </dgm:pt>
    <dgm:pt modelId="{88C8C494-F3FB-475C-8C23-CEA08F7A6A97}" type="pres">
      <dgm:prSet presAssocID="{A271FCEF-2DEF-4BA9-9DED-8130EA509972}" presName="hierChild5" presStyleCnt="0"/>
      <dgm:spPr/>
    </dgm:pt>
    <dgm:pt modelId="{2CB879D4-B0DA-4143-A03F-C4ABCC79B8E2}" type="pres">
      <dgm:prSet presAssocID="{0E4816B7-983C-4329-B0FB-029D902BCF47}" presName="hierChild3" presStyleCnt="0"/>
      <dgm:spPr/>
    </dgm:pt>
    <dgm:pt modelId="{BAE5E6EB-84D2-453D-99F6-79028484B787}" type="pres">
      <dgm:prSet presAssocID="{A8128DCB-317A-466A-BAAE-BC2C521D1EFC}" presName="hierRoot1" presStyleCnt="0">
        <dgm:presLayoutVars>
          <dgm:hierBranch val="init"/>
        </dgm:presLayoutVars>
      </dgm:prSet>
      <dgm:spPr/>
    </dgm:pt>
    <dgm:pt modelId="{ECC9E9E5-AA64-440D-86C5-4B8141B7B853}" type="pres">
      <dgm:prSet presAssocID="{A8128DCB-317A-466A-BAAE-BC2C521D1EFC}" presName="rootComposite1" presStyleCnt="0"/>
      <dgm:spPr/>
    </dgm:pt>
    <dgm:pt modelId="{0F59332F-5AC4-426F-BAB0-BC96D3A6A81C}" type="pres">
      <dgm:prSet presAssocID="{A8128DCB-317A-466A-BAAE-BC2C521D1EFC}" presName="rootText1" presStyleLbl="node0" presStyleIdx="1" presStyleCnt="3" custScaleX="298094" custScaleY="219730" custLinFactY="116008" custLinFactNeighborX="-59414" custLinFactNeighborY="200000">
        <dgm:presLayoutVars>
          <dgm:chPref val="3"/>
        </dgm:presLayoutVars>
      </dgm:prSet>
      <dgm:spPr/>
      <dgm:t>
        <a:bodyPr/>
        <a:lstStyle/>
        <a:p>
          <a:endParaRPr lang="zh-TW" altLang="en-US"/>
        </a:p>
      </dgm:t>
    </dgm:pt>
    <dgm:pt modelId="{44DE3CD0-652A-416B-A866-21A99BB5A0DD}" type="pres">
      <dgm:prSet presAssocID="{A8128DCB-317A-466A-BAAE-BC2C521D1EFC}" presName="rootConnector1" presStyleLbl="node1" presStyleIdx="0" presStyleCnt="0"/>
      <dgm:spPr/>
      <dgm:t>
        <a:bodyPr/>
        <a:lstStyle/>
        <a:p>
          <a:endParaRPr lang="zh-TW" altLang="en-US"/>
        </a:p>
      </dgm:t>
    </dgm:pt>
    <dgm:pt modelId="{101BFFA1-2E08-4156-8BFD-C88D57830539}" type="pres">
      <dgm:prSet presAssocID="{A8128DCB-317A-466A-BAAE-BC2C521D1EFC}" presName="hierChild2" presStyleCnt="0"/>
      <dgm:spPr/>
    </dgm:pt>
    <dgm:pt modelId="{F0DE98E1-26C3-4C79-B84C-62950B321038}" type="pres">
      <dgm:prSet presAssocID="{A8128DCB-317A-466A-BAAE-BC2C521D1EFC}" presName="hierChild3" presStyleCnt="0"/>
      <dgm:spPr/>
    </dgm:pt>
    <dgm:pt modelId="{97BF3590-E773-4BBA-96FD-DBD89A47DDF6}" type="pres">
      <dgm:prSet presAssocID="{EDA9EEA2-0C0C-405C-920A-34BDB0FA533A}" presName="hierRoot1" presStyleCnt="0">
        <dgm:presLayoutVars>
          <dgm:hierBranch val="init"/>
        </dgm:presLayoutVars>
      </dgm:prSet>
      <dgm:spPr/>
    </dgm:pt>
    <dgm:pt modelId="{0B0252BD-A98D-42D9-933C-A19C9D3BDE11}" type="pres">
      <dgm:prSet presAssocID="{EDA9EEA2-0C0C-405C-920A-34BDB0FA533A}" presName="rootComposite1" presStyleCnt="0"/>
      <dgm:spPr/>
    </dgm:pt>
    <dgm:pt modelId="{C4B3DA75-4616-4C0B-A577-EA78ED990DC6}" type="pres">
      <dgm:prSet presAssocID="{EDA9EEA2-0C0C-405C-920A-34BDB0FA533A}" presName="rootText1" presStyleLbl="node0" presStyleIdx="2" presStyleCnt="3" custScaleX="138973" custScaleY="641256" custLinFactY="1000000" custLinFactNeighborX="455" custLinFactNeighborY="1077786">
        <dgm:presLayoutVars>
          <dgm:chPref val="3"/>
        </dgm:presLayoutVars>
      </dgm:prSet>
      <dgm:spPr/>
      <dgm:t>
        <a:bodyPr/>
        <a:lstStyle/>
        <a:p>
          <a:endParaRPr lang="zh-TW" altLang="en-US"/>
        </a:p>
      </dgm:t>
    </dgm:pt>
    <dgm:pt modelId="{A61C00FF-B604-4A16-B4FA-DCDFFBEB97C0}" type="pres">
      <dgm:prSet presAssocID="{EDA9EEA2-0C0C-405C-920A-34BDB0FA533A}" presName="rootConnector1" presStyleLbl="node1" presStyleIdx="0" presStyleCnt="0"/>
      <dgm:spPr/>
      <dgm:t>
        <a:bodyPr/>
        <a:lstStyle/>
        <a:p>
          <a:endParaRPr lang="zh-TW" altLang="en-US"/>
        </a:p>
      </dgm:t>
    </dgm:pt>
    <dgm:pt modelId="{FAA3DABD-CB7E-4270-AB44-99C020E532F1}" type="pres">
      <dgm:prSet presAssocID="{EDA9EEA2-0C0C-405C-920A-34BDB0FA533A}" presName="hierChild2" presStyleCnt="0"/>
      <dgm:spPr/>
    </dgm:pt>
    <dgm:pt modelId="{0A417AA5-B50E-454F-9B66-207146F958E9}" type="pres">
      <dgm:prSet presAssocID="{EDA9EEA2-0C0C-405C-920A-34BDB0FA533A}" presName="hierChild3" presStyleCnt="0"/>
      <dgm:spPr/>
    </dgm:pt>
  </dgm:ptLst>
  <dgm:cxnLst>
    <dgm:cxn modelId="{61BD63E0-27B7-4BFE-AAFE-2D37E8CBB2BA}" srcId="{12C880DD-3581-4421-BA28-D67F756D1487}" destId="{1D3298FD-30DF-4311-945E-1B032EF21CD4}" srcOrd="1" destOrd="0" parTransId="{5C026DFC-A28B-4463-8AD3-4BBC80ACAB3E}" sibTransId="{440DD6CB-8AAA-4F79-B34B-429368F73FCC}"/>
    <dgm:cxn modelId="{A579439E-0DE4-47C5-9CCF-2ABF18FEE826}" srcId="{12C880DD-3581-4421-BA28-D67F756D1487}" destId="{A9AA4A27-8773-4CC2-8639-337BD5399878}" srcOrd="2" destOrd="0" parTransId="{6F4648B0-CA66-4516-9E26-97AF92B20A21}" sibTransId="{50129589-3D07-4563-A4F0-5C581849B28E}"/>
    <dgm:cxn modelId="{58D9CD69-739E-4F55-A185-19C3756D62DE}" srcId="{5D4DE745-1933-4355-BF25-E87C1BB42B6B}" destId="{11A7FC69-90B1-4E0D-8FF1-A36EB8B6CABA}" srcOrd="0" destOrd="0" parTransId="{4D1F8A2A-B93E-42BD-B2B0-55567B599450}" sibTransId="{B75965F5-3E78-425F-B013-207F1B1FE42B}"/>
    <dgm:cxn modelId="{B9662DBC-E1EE-47A8-9E05-904E9DBB2386}" srcId="{12C880DD-3581-4421-BA28-D67F756D1487}" destId="{932FC742-27BC-4735-AA56-D1808DF89410}" srcOrd="5" destOrd="0" parTransId="{FBD02CCE-25A3-4E19-A5EB-7213969E259B}" sibTransId="{FCD6A82B-2EBA-41FA-A864-192AB84E4F46}"/>
    <dgm:cxn modelId="{9983C7DD-1758-4619-A03B-CA1E1F44E852}" srcId="{A271FCEF-2DEF-4BA9-9DED-8130EA509972}" destId="{5D4DE745-1933-4355-BF25-E87C1BB42B6B}" srcOrd="2" destOrd="0" parTransId="{A5354242-8F6D-4C23-9BE6-2D21C8C79B4E}" sibTransId="{61A6BB76-8CDD-45DD-A9B4-A08000E75675}"/>
    <dgm:cxn modelId="{B4467DBF-68D2-4AB3-8B05-3C482AE2C8B1}" type="presOf" srcId="{11A7FC69-90B1-4E0D-8FF1-A36EB8B6CABA}" destId="{C1C3CCA9-85F2-4BE4-8020-18E854A26684}" srcOrd="0" destOrd="0" presId="urn:microsoft.com/office/officeart/2005/8/layout/orgChart1"/>
    <dgm:cxn modelId="{01488420-BE19-4636-8CC5-F3CE83BAE257}" type="presOf" srcId="{EF1E3998-5022-48E3-8F4C-8806F4E1B5FC}" destId="{6C1D9980-3008-4467-9560-4C59FD2DA844}" srcOrd="0" destOrd="0" presId="urn:microsoft.com/office/officeart/2005/8/layout/orgChart1"/>
    <dgm:cxn modelId="{752CEA94-A9E9-47BB-9C2B-344A482DC8E4}" type="presOf" srcId="{0E4816B7-983C-4329-B0FB-029D902BCF47}" destId="{E95329E5-600F-4772-A947-7D5B02A8878F}" srcOrd="0" destOrd="0" presId="urn:microsoft.com/office/officeart/2005/8/layout/orgChart1"/>
    <dgm:cxn modelId="{27C0216B-F410-439F-B79C-58672353A180}" type="presOf" srcId="{1D3298FD-30DF-4311-945E-1B032EF21CD4}" destId="{DA1488EC-4095-4022-BB07-4B37ED024AB1}" srcOrd="0" destOrd="0" presId="urn:microsoft.com/office/officeart/2005/8/layout/orgChart1"/>
    <dgm:cxn modelId="{E7D8C52E-42CE-4FA4-88C0-9D3E0A9F39E4}" type="presOf" srcId="{57EA3DEB-B269-4A21-889F-3EE923934329}" destId="{B9840244-B291-4ADB-A97A-EB5204A1CCC9}" srcOrd="0" destOrd="0" presId="urn:microsoft.com/office/officeart/2005/8/layout/orgChart1"/>
    <dgm:cxn modelId="{37775C13-5365-4ED2-ACBA-A997A91028AD}" type="presOf" srcId="{6F4648B0-CA66-4516-9E26-97AF92B20A21}" destId="{052FF88D-731C-4C73-9B5B-57EB63F1ADF3}" srcOrd="0" destOrd="0" presId="urn:microsoft.com/office/officeart/2005/8/layout/orgChart1"/>
    <dgm:cxn modelId="{64CAAE88-40F7-4118-926F-3C6D4A0BAFB5}" type="presOf" srcId="{248F5162-3D5A-45A7-AF40-C1BD0F1E6621}" destId="{925A9669-ABCF-4584-873A-AFAA9EDE74AC}" srcOrd="0" destOrd="0" presId="urn:microsoft.com/office/officeart/2005/8/layout/orgChart1"/>
    <dgm:cxn modelId="{1031BF2C-6453-43B0-A0FC-CE71F83200E0}" type="presOf" srcId="{27B51A46-994C-436F-8BA2-BC8D48785A11}" destId="{785170B2-5AFB-4332-8A14-2FDCC746E10E}" srcOrd="1" destOrd="0" presId="urn:microsoft.com/office/officeart/2005/8/layout/orgChart1"/>
    <dgm:cxn modelId="{3AD84841-5E77-4B91-8FE7-425E091A6FC6}" type="presOf" srcId="{E144FB27-BC19-4629-9BA1-C562936F8662}" destId="{94815B7A-8DB1-4D32-B9A0-B8111B3A610D}" srcOrd="0" destOrd="0" presId="urn:microsoft.com/office/officeart/2005/8/layout/orgChart1"/>
    <dgm:cxn modelId="{B9D002A3-0DA5-4AC1-9283-6C18E5B00A20}" type="presOf" srcId="{932FC742-27BC-4735-AA56-D1808DF89410}" destId="{F4DB72FA-4D70-4112-AC85-0209ABA8F023}" srcOrd="1" destOrd="0" presId="urn:microsoft.com/office/officeart/2005/8/layout/orgChart1"/>
    <dgm:cxn modelId="{2233B52C-B513-4112-970F-2F78DC7D9F2A}" type="presOf" srcId="{A9AA4A27-8773-4CC2-8639-337BD5399878}" destId="{0099611C-9E2D-4E01-A9CB-5666B2773E64}" srcOrd="0" destOrd="0" presId="urn:microsoft.com/office/officeart/2005/8/layout/orgChart1"/>
    <dgm:cxn modelId="{AB20AF40-1286-4301-904D-553ECDF1B550}" srcId="{12C880DD-3581-4421-BA28-D67F756D1487}" destId="{27B51A46-994C-436F-8BA2-BC8D48785A11}" srcOrd="6" destOrd="0" parTransId="{12E3E571-C2FA-4049-AAE4-5A589624B44C}" sibTransId="{3216D63E-896A-4E4A-B1D2-4BFE3266CAFD}"/>
    <dgm:cxn modelId="{BF8744A8-8D39-4029-AE5E-0CBE51206C36}" type="presOf" srcId="{27B51A46-994C-436F-8BA2-BC8D48785A11}" destId="{28FCF762-B194-41C0-B9AE-23FDB0E482C1}" srcOrd="0" destOrd="0" presId="urn:microsoft.com/office/officeart/2005/8/layout/orgChart1"/>
    <dgm:cxn modelId="{D21AE327-57F1-4E73-B689-19A497EE9438}" type="presOf" srcId="{8DFD8F4F-C160-41B0-988B-76C32C72CFB5}" destId="{CC103560-B547-45E4-AD17-C42799CBB36D}" srcOrd="0" destOrd="0" presId="urn:microsoft.com/office/officeart/2005/8/layout/orgChart1"/>
    <dgm:cxn modelId="{5EF0A810-BF7A-469B-9A13-D7A409C5B42D}" type="presOf" srcId="{AE13D97F-E475-418A-9010-AE13F79D9782}" destId="{961DAFED-FE39-4A47-9782-E0A9D8CFE81A}" srcOrd="0" destOrd="0" presId="urn:microsoft.com/office/officeart/2005/8/layout/orgChart1"/>
    <dgm:cxn modelId="{E32656AB-7551-4EE1-BE30-804F5C346382}" type="presOf" srcId="{EDA9EEA2-0C0C-405C-920A-34BDB0FA533A}" destId="{A61C00FF-B604-4A16-B4FA-DCDFFBEB97C0}" srcOrd="1" destOrd="0" presId="urn:microsoft.com/office/officeart/2005/8/layout/orgChart1"/>
    <dgm:cxn modelId="{F86C0D48-4C80-436F-8A9D-174C468DC353}" type="presOf" srcId="{254473DD-0CED-424D-988B-9CDEAF4D621C}" destId="{A9198472-A886-4EC6-B36F-0F8B4911FA01}" srcOrd="0" destOrd="0" presId="urn:microsoft.com/office/officeart/2005/8/layout/orgChart1"/>
    <dgm:cxn modelId="{20E7FD07-8072-4993-904C-827714AC8847}" type="presOf" srcId="{F4BE2E40-1C9F-4FF5-8734-C4457DF6AD6F}" destId="{F7FD54DB-D182-4C90-B8B8-23B4BFD95DD3}" srcOrd="0" destOrd="0" presId="urn:microsoft.com/office/officeart/2005/8/layout/orgChart1"/>
    <dgm:cxn modelId="{1B573DD7-6D64-4A87-98AE-E63D118A313A}" srcId="{7601070D-D9E2-4D9B-9705-801967897079}" destId="{EDA9EEA2-0C0C-405C-920A-34BDB0FA533A}" srcOrd="2" destOrd="0" parTransId="{4F4CD789-B693-4F69-BEC2-4F8F81224DB9}" sibTransId="{D2AF85E9-1C7B-4E25-8D88-8507D02E2596}"/>
    <dgm:cxn modelId="{E6DE25F8-F9A8-4C2D-9522-8606B4679BBB}" type="presOf" srcId="{413F9D01-F117-4DB4-B51D-7EF0113EA2D9}" destId="{9EC85415-1613-44A6-905C-AB0D7EF472FA}" srcOrd="0" destOrd="0" presId="urn:microsoft.com/office/officeart/2005/8/layout/orgChart1"/>
    <dgm:cxn modelId="{027D5941-F97A-4A73-9AB4-6DCD6CA67C52}" srcId="{12C880DD-3581-4421-BA28-D67F756D1487}" destId="{E39524B1-1619-4550-911D-5218141D0EC8}" srcOrd="4" destOrd="0" parTransId="{FD11492C-6AB4-4C82-8E87-C8F8A6519DD1}" sibTransId="{105B823D-40EA-40B1-82E3-351CCEF1F4BC}"/>
    <dgm:cxn modelId="{30B8C300-B659-4CE2-8426-3F362DFBFB82}" srcId="{EFE09825-9DEF-4404-A1EF-9F0C9D892E73}" destId="{26362628-E102-44D0-8957-BF69F050C37C}" srcOrd="3" destOrd="0" parTransId="{C671B16E-63CF-4539-9137-A689056C0536}" sibTransId="{EC6545B0-50DD-4BFB-8F35-B8133127895E}"/>
    <dgm:cxn modelId="{33BD0438-5A59-45F9-A198-503657857672}" type="presOf" srcId="{12E3E571-C2FA-4049-AAE4-5A589624B44C}" destId="{B9888EAB-53AD-422F-89C2-26316F1BEE70}" srcOrd="0" destOrd="0" presId="urn:microsoft.com/office/officeart/2005/8/layout/orgChart1"/>
    <dgm:cxn modelId="{8620E03A-4D38-41CD-9503-F29EC545DBE5}" type="presOf" srcId="{532D0A42-5BCA-4020-8143-DFB574EFB493}" destId="{15F523C9-9DED-4EDF-BB64-2FE8F7F9EA9D}" srcOrd="0" destOrd="0" presId="urn:microsoft.com/office/officeart/2005/8/layout/orgChart1"/>
    <dgm:cxn modelId="{7797CD9C-FE09-4B20-BD40-549E11324C1C}" type="presOf" srcId="{EDA9EEA2-0C0C-405C-920A-34BDB0FA533A}" destId="{C4B3DA75-4616-4C0B-A577-EA78ED990DC6}" srcOrd="0" destOrd="0" presId="urn:microsoft.com/office/officeart/2005/8/layout/orgChart1"/>
    <dgm:cxn modelId="{B0280F78-69EC-4A43-A6E8-02AAA7BD6017}" srcId="{5D4DE745-1933-4355-BF25-E87C1BB42B6B}" destId="{C37CCF5C-271D-4084-9473-7A768FFCCE7B}" srcOrd="1" destOrd="0" parTransId="{248F5162-3D5A-45A7-AF40-C1BD0F1E6621}" sibTransId="{6EECCDDE-3E1E-436F-932F-BB1B1A93E033}"/>
    <dgm:cxn modelId="{BF49A2AA-AD43-42F3-B666-11B0C7964EA3}" type="presOf" srcId="{C37CCF5C-271D-4084-9473-7A768FFCCE7B}" destId="{6F9C768F-CC89-42DD-BE82-0B6DE55A5E5D}" srcOrd="0" destOrd="0" presId="urn:microsoft.com/office/officeart/2005/8/layout/orgChart1"/>
    <dgm:cxn modelId="{04A63D86-17E7-4620-AF7A-E1E759758E83}" type="presOf" srcId="{593A91D9-7456-4797-829A-F112238585DA}" destId="{F0D62367-2986-4036-A2CC-DED83F067A53}" srcOrd="0" destOrd="0" presId="urn:microsoft.com/office/officeart/2005/8/layout/orgChart1"/>
    <dgm:cxn modelId="{7C2B2FED-60F3-4DBE-B750-F57BD7998B94}" type="presOf" srcId="{12C880DD-3581-4421-BA28-D67F756D1487}" destId="{96FE6966-2436-4096-814A-F3C2A33A6706}" srcOrd="0" destOrd="0" presId="urn:microsoft.com/office/officeart/2005/8/layout/orgChart1"/>
    <dgm:cxn modelId="{1FCB0044-6FB8-44B6-85A7-CCA81026AF47}" srcId="{7601070D-D9E2-4D9B-9705-801967897079}" destId="{A8128DCB-317A-466A-BAAE-BC2C521D1EFC}" srcOrd="1" destOrd="0" parTransId="{DE42AFED-9852-47E6-8571-2234253FE5DA}" sibTransId="{7A86A16E-81A8-4188-AEEA-7A114528249E}"/>
    <dgm:cxn modelId="{97F45471-1B67-4ECA-9844-3C158BB61EA8}" type="presOf" srcId="{11A7FC69-90B1-4E0D-8FF1-A36EB8B6CABA}" destId="{075BDAB4-6E97-4B32-91F8-8546FB6BA87A}" srcOrd="1" destOrd="0" presId="urn:microsoft.com/office/officeart/2005/8/layout/orgChart1"/>
    <dgm:cxn modelId="{978487E7-3C4E-4889-90C7-B1C332EAE71E}" type="presOf" srcId="{FBD02CCE-25A3-4E19-A5EB-7213969E259B}" destId="{C936E910-EBBE-4A4C-BA8F-BA4822F17120}" srcOrd="0" destOrd="0" presId="urn:microsoft.com/office/officeart/2005/8/layout/orgChart1"/>
    <dgm:cxn modelId="{7B72499C-FAB9-42DF-81EA-DE0E3E4AD8F4}" type="presOf" srcId="{639644A3-9B64-4CFC-9A48-ABF8702AD8AE}" destId="{C1319216-B909-4DBB-A625-A0C13EDA901B}" srcOrd="0" destOrd="0" presId="urn:microsoft.com/office/officeart/2005/8/layout/orgChart1"/>
    <dgm:cxn modelId="{13B61222-06C8-4FFA-A4B4-DCF3DE7267D7}" type="presOf" srcId="{597E6912-DE43-4955-939F-3947BD6D21CF}" destId="{053E25C1-29CB-4E85-BEC9-8704DE727DF6}" srcOrd="0" destOrd="0" presId="urn:microsoft.com/office/officeart/2005/8/layout/orgChart1"/>
    <dgm:cxn modelId="{2D440B20-F66E-4E56-A282-7B39BFC42B59}" type="presOf" srcId="{C671B16E-63CF-4539-9137-A689056C0536}" destId="{C3054783-57E0-4398-B356-D3DC8B8F7E6C}" srcOrd="0" destOrd="0" presId="urn:microsoft.com/office/officeart/2005/8/layout/orgChart1"/>
    <dgm:cxn modelId="{BFCA42F5-CF50-445F-A095-B5B37F2DD5A1}" type="presOf" srcId="{4D1F8A2A-B93E-42BD-B2B0-55567B599450}" destId="{EA08F202-A81F-4F79-86D1-1A96E7E86B8C}" srcOrd="0" destOrd="0" presId="urn:microsoft.com/office/officeart/2005/8/layout/orgChart1"/>
    <dgm:cxn modelId="{EDB68A4D-63EC-405D-BD89-4C085D49C99C}" type="presOf" srcId="{F283D11D-B74F-44AE-A4E5-269DD48426F8}" destId="{89B333C9-A17A-41E7-AA08-5F544387F538}" srcOrd="0" destOrd="0" presId="urn:microsoft.com/office/officeart/2005/8/layout/orgChart1"/>
    <dgm:cxn modelId="{78793965-4C4C-4845-AEC2-8AF524A49504}" type="presOf" srcId="{13E94981-B888-46C5-B020-EF52E1E11121}" destId="{63145E16-136F-48F4-A2D9-F0099E831B83}" srcOrd="0" destOrd="0" presId="urn:microsoft.com/office/officeart/2005/8/layout/orgChart1"/>
    <dgm:cxn modelId="{23ED79E0-A30F-4AC3-84C2-AAA30342708D}" type="presOf" srcId="{8DFD8F4F-C160-41B0-988B-76C32C72CFB5}" destId="{8CB52798-527C-4DA7-9431-0D1D7568DA25}" srcOrd="1" destOrd="0" presId="urn:microsoft.com/office/officeart/2005/8/layout/orgChart1"/>
    <dgm:cxn modelId="{47C2B79B-352F-4E71-A36E-DB4880468373}" type="presOf" srcId="{A5354242-8F6D-4C23-9BE6-2D21C8C79B4E}" destId="{0DE1AD40-7BDE-445D-9AB9-89B742619F79}" srcOrd="0" destOrd="0" presId="urn:microsoft.com/office/officeart/2005/8/layout/orgChart1"/>
    <dgm:cxn modelId="{000D44CA-C985-490C-93AD-50387597A4E2}" type="presOf" srcId="{A8128DCB-317A-466A-BAAE-BC2C521D1EFC}" destId="{44DE3CD0-652A-416B-A866-21A99BB5A0DD}" srcOrd="1" destOrd="0" presId="urn:microsoft.com/office/officeart/2005/8/layout/orgChart1"/>
    <dgm:cxn modelId="{5B7D5482-49CA-45ED-9350-3E5BFEB548F4}" type="presOf" srcId="{85151E7C-9B74-4E3F-88CB-0D7D3DEA0053}" destId="{EA9794E4-0F6E-4BFE-9FA7-8493B4D23518}" srcOrd="0" destOrd="0" presId="urn:microsoft.com/office/officeart/2005/8/layout/orgChart1"/>
    <dgm:cxn modelId="{C19F2213-6607-4DD8-BC74-79E789CA3F35}" type="presOf" srcId="{D71E2D3F-0CA3-4F97-A26F-C4F872D5DCB5}" destId="{23D1564D-6BF3-4241-8F46-33328E5F46E5}" srcOrd="0" destOrd="0" presId="urn:microsoft.com/office/officeart/2005/8/layout/orgChart1"/>
    <dgm:cxn modelId="{D9859215-A170-47BA-9F9D-3CE14348F30D}" type="presOf" srcId="{F71F338E-C570-4960-854F-826CA56D2A76}" destId="{DCBC399C-FC2A-44FB-80DD-6A6F00B3F809}" srcOrd="0" destOrd="0" presId="urn:microsoft.com/office/officeart/2005/8/layout/orgChart1"/>
    <dgm:cxn modelId="{A54C9D53-7594-4481-BD35-F74E66573479}" type="presOf" srcId="{7601070D-D9E2-4D9B-9705-801967897079}" destId="{1EA7DA44-1F1C-470D-9FEA-11D04A44367A}" srcOrd="0" destOrd="0" presId="urn:microsoft.com/office/officeart/2005/8/layout/orgChart1"/>
    <dgm:cxn modelId="{1C1080E8-B7A8-4107-BDEA-9D27F5B2F8D1}" type="presOf" srcId="{F283D11D-B74F-44AE-A4E5-269DD48426F8}" destId="{A2F43C01-DA39-43BC-889E-D52732427815}" srcOrd="1" destOrd="0" presId="urn:microsoft.com/office/officeart/2005/8/layout/orgChart1"/>
    <dgm:cxn modelId="{2431C435-A195-4FD4-9669-E314B3D447AF}" type="presOf" srcId="{26362628-E102-44D0-8957-BF69F050C37C}" destId="{70986A13-56E3-40A6-91EF-2DD386C92A65}" srcOrd="1" destOrd="0" presId="urn:microsoft.com/office/officeart/2005/8/layout/orgChart1"/>
    <dgm:cxn modelId="{18E6C38E-E998-409B-868B-B4F05AC0F1E1}" srcId="{A271FCEF-2DEF-4BA9-9DED-8130EA509972}" destId="{EFE09825-9DEF-4404-A1EF-9F0C9D892E73}" srcOrd="1" destOrd="0" parTransId="{25CFA6B3-F9FA-401F-83BF-E4D171769121}" sibTransId="{1D0C07BB-475A-4296-B6D1-03DD53E992E4}"/>
    <dgm:cxn modelId="{E1551BDE-0BC5-48BD-950A-098C28B9DF14}" srcId="{EFE09825-9DEF-4404-A1EF-9F0C9D892E73}" destId="{8DFD8F4F-C160-41B0-988B-76C32C72CFB5}" srcOrd="1" destOrd="0" parTransId="{D71E2D3F-0CA3-4F97-A26F-C4F872D5DCB5}" sibTransId="{E63413CB-6E5F-4D04-9323-01796138400D}"/>
    <dgm:cxn modelId="{7E2B9060-99EF-4233-BAC4-F0B1C84DE0D1}" type="presOf" srcId="{A8128DCB-317A-466A-BAAE-BC2C521D1EFC}" destId="{0F59332F-5AC4-426F-BAB0-BC96D3A6A81C}" srcOrd="0" destOrd="0" presId="urn:microsoft.com/office/officeart/2005/8/layout/orgChart1"/>
    <dgm:cxn modelId="{DAF5AA63-E4A6-473B-A5C3-7D062CCE6A12}" type="presOf" srcId="{E39524B1-1619-4550-911D-5218141D0EC8}" destId="{BE124A0B-B44D-4311-818C-CFE3CC9D68BA}" srcOrd="0" destOrd="0" presId="urn:microsoft.com/office/officeart/2005/8/layout/orgChart1"/>
    <dgm:cxn modelId="{979C7107-E81C-4B2A-BA69-E2709B22947F}" type="presOf" srcId="{A271FCEF-2DEF-4BA9-9DED-8130EA509972}" destId="{AB099853-BBD6-4BE0-856E-3D94A1CEB7BA}" srcOrd="1" destOrd="0" presId="urn:microsoft.com/office/officeart/2005/8/layout/orgChart1"/>
    <dgm:cxn modelId="{C7C684B1-BBF3-4A8D-82FC-77B2ED4B5CFD}" type="presOf" srcId="{8B73924E-017C-475B-8355-3EE2EC7412E1}" destId="{B202B299-6113-420C-80C1-783DFBC1A975}" srcOrd="0" destOrd="0" presId="urn:microsoft.com/office/officeart/2005/8/layout/orgChart1"/>
    <dgm:cxn modelId="{27C884AC-4FAA-4D10-9250-BBF8505FDA73}" srcId="{5D4DE745-1933-4355-BF25-E87C1BB42B6B}" destId="{5CFF4393-56BF-4B77-B00B-2491531E7237}" srcOrd="2" destOrd="0" parTransId="{13E94981-B888-46C5-B020-EF52E1E11121}" sibTransId="{41A0A951-B6FB-43B9-B3DB-DFD2EFF6A31E}"/>
    <dgm:cxn modelId="{A403E244-4451-4093-94FC-4AE86C7533A8}" srcId="{12C880DD-3581-4421-BA28-D67F756D1487}" destId="{254473DD-0CED-424D-988B-9CDEAF4D621C}" srcOrd="3" destOrd="0" parTransId="{54991C11-2103-417D-9C29-2668916526AD}" sibTransId="{E2D64405-FE97-4C7B-8745-BEC33EFD9157}"/>
    <dgm:cxn modelId="{4C303935-CCAB-4924-ABD5-0F4F9D8A6124}" type="presOf" srcId="{0E4816B7-983C-4329-B0FB-029D902BCF47}" destId="{F0D29B5D-910B-4AFE-8DDD-79C910774D47}" srcOrd="1" destOrd="0" presId="urn:microsoft.com/office/officeart/2005/8/layout/orgChart1"/>
    <dgm:cxn modelId="{A95029B4-C822-4923-9BE7-1CAAFA53F0CB}" type="presOf" srcId="{639644A3-9B64-4CFC-9A48-ABF8702AD8AE}" destId="{D75A5D79-6A98-461C-87E3-72B4921212AD}" srcOrd="1" destOrd="0" presId="urn:microsoft.com/office/officeart/2005/8/layout/orgChart1"/>
    <dgm:cxn modelId="{4B22CFBF-D4BC-4672-BAC6-1456271711A8}" type="presOf" srcId="{26362628-E102-44D0-8957-BF69F050C37C}" destId="{0A50D1B1-AF8B-4A13-B35C-2BF533EE5362}" srcOrd="0" destOrd="0" presId="urn:microsoft.com/office/officeart/2005/8/layout/orgChart1"/>
    <dgm:cxn modelId="{89AA1D53-C700-41B6-94BA-200F6710D7B8}" type="presOf" srcId="{65E4D69E-A231-4E58-B374-7327A5FD4F28}" destId="{AA45CDB5-CA68-4484-83BE-9BD3FDF8DC0A}" srcOrd="0" destOrd="0" presId="urn:microsoft.com/office/officeart/2005/8/layout/orgChart1"/>
    <dgm:cxn modelId="{394AB134-7EE7-48B8-B943-EBC6DCB4A769}" srcId="{0E4816B7-983C-4329-B0FB-029D902BCF47}" destId="{A271FCEF-2DEF-4BA9-9DED-8130EA509972}" srcOrd="0" destOrd="0" parTransId="{532D0A42-5BCA-4020-8143-DFB574EFB493}" sibTransId="{9B5B4619-832C-4D48-8FCA-74A02CAE4BD3}"/>
    <dgm:cxn modelId="{80EFFF8E-2485-4554-9F26-57425EBC15E5}" type="presOf" srcId="{E39524B1-1619-4550-911D-5218141D0EC8}" destId="{131FB492-7E35-452D-A4D7-6A67CE96217F}" srcOrd="1" destOrd="0" presId="urn:microsoft.com/office/officeart/2005/8/layout/orgChart1"/>
    <dgm:cxn modelId="{6E532304-8DFD-4371-8A22-37F345C3541D}" srcId="{12C880DD-3581-4421-BA28-D67F756D1487}" destId="{597E6912-DE43-4955-939F-3947BD6D21CF}" srcOrd="8" destOrd="0" parTransId="{AE13D97F-E475-418A-9010-AE13F79D9782}" sibTransId="{A621871A-0922-49FE-A9D4-5ABA56D84F5E}"/>
    <dgm:cxn modelId="{54A6080D-3D6F-4AAD-A195-7C63B73559E6}" type="presOf" srcId="{597E6912-DE43-4955-939F-3947BD6D21CF}" destId="{F53A4DE4-15AB-4242-9D83-27444219E263}" srcOrd="1" destOrd="0" presId="urn:microsoft.com/office/officeart/2005/8/layout/orgChart1"/>
    <dgm:cxn modelId="{D3F22EC2-B84C-4A83-B9C1-C54E2B3D3ED6}" srcId="{12C880DD-3581-4421-BA28-D67F756D1487}" destId="{593A91D9-7456-4797-829A-F112238585DA}" srcOrd="7" destOrd="0" parTransId="{F4BE2E40-1C9F-4FF5-8734-C4457DF6AD6F}" sibTransId="{9B2A6D43-EFAA-4BCC-B39B-A5F44D98AA65}"/>
    <dgm:cxn modelId="{2D16C76F-DC34-40C9-9839-77D558F21CC7}" type="presOf" srcId="{5CFF4393-56BF-4B77-B00B-2491531E7237}" destId="{7710B451-7D25-464E-BE90-14011717D173}" srcOrd="1" destOrd="0" presId="urn:microsoft.com/office/officeart/2005/8/layout/orgChart1"/>
    <dgm:cxn modelId="{4F615168-BAE4-4E13-8F33-1EFD2C07B8EB}" srcId="{EFE09825-9DEF-4404-A1EF-9F0C9D892E73}" destId="{639644A3-9B64-4CFC-9A48-ABF8702AD8AE}" srcOrd="5" destOrd="0" parTransId="{EF1E3998-5022-48E3-8F4C-8806F4E1B5FC}" sibTransId="{8CB203C3-A24E-45C0-94D5-CD7306FDE61E}"/>
    <dgm:cxn modelId="{1E72AE8E-9A6A-465A-8A63-9AF3C481F32C}" srcId="{A271FCEF-2DEF-4BA9-9DED-8130EA509972}" destId="{12C880DD-3581-4421-BA28-D67F756D1487}" srcOrd="0" destOrd="0" parTransId="{F71F338E-C570-4960-854F-826CA56D2A76}" sibTransId="{4B58965C-E6E8-4F9A-835B-93ED6C3ADBE5}"/>
    <dgm:cxn modelId="{D75083C9-CFFB-480B-BB28-A83037C3F070}" type="presOf" srcId="{5CFF4393-56BF-4B77-B00B-2491531E7237}" destId="{FED1DF97-E330-4ECA-B4D3-8EDC34F320B1}" srcOrd="0" destOrd="0" presId="urn:microsoft.com/office/officeart/2005/8/layout/orgChart1"/>
    <dgm:cxn modelId="{B1FDCA7A-87C0-4BDC-990C-55671E44B291}" type="presOf" srcId="{5D4DE745-1933-4355-BF25-E87C1BB42B6B}" destId="{6CF0888E-E719-4B04-B0E4-77B0478BE4F6}" srcOrd="1" destOrd="0" presId="urn:microsoft.com/office/officeart/2005/8/layout/orgChart1"/>
    <dgm:cxn modelId="{E9C03B77-7543-46FB-9FF9-265747A945FE}" type="presOf" srcId="{EFE09825-9DEF-4404-A1EF-9F0C9D892E73}" destId="{B92C4360-0C01-4CD7-84ED-27A25844A2FB}" srcOrd="1" destOrd="0" presId="urn:microsoft.com/office/officeart/2005/8/layout/orgChart1"/>
    <dgm:cxn modelId="{DE2923E8-ADE9-4764-9A7D-E998A3959983}" type="presOf" srcId="{8B73924E-017C-475B-8355-3EE2EC7412E1}" destId="{90E7AB34-B444-4910-9272-8E14A5B3861E}" srcOrd="1" destOrd="0" presId="urn:microsoft.com/office/officeart/2005/8/layout/orgChart1"/>
    <dgm:cxn modelId="{F6E4CA59-B132-4005-AEB3-F46D50C67426}" type="presOf" srcId="{1D3298FD-30DF-4311-945E-1B032EF21CD4}" destId="{0151A2DE-E502-4C36-8552-73C54E8F4450}" srcOrd="1" destOrd="0" presId="urn:microsoft.com/office/officeart/2005/8/layout/orgChart1"/>
    <dgm:cxn modelId="{7664011F-0D91-4B53-977C-ECB5E871589F}" srcId="{EFE09825-9DEF-4404-A1EF-9F0C9D892E73}" destId="{F283D11D-B74F-44AE-A4E5-269DD48426F8}" srcOrd="0" destOrd="0" parTransId="{413F9D01-F117-4DB4-B51D-7EF0113EA2D9}" sibTransId="{F1AC5A84-883D-4EB6-83D0-0A0533F6AEFD}"/>
    <dgm:cxn modelId="{F6961D7A-6F9F-40FB-87D8-ABF081484CEF}" type="presOf" srcId="{65E4D69E-A231-4E58-B374-7327A5FD4F28}" destId="{324A65E4-CB6E-4EB7-B907-1FF1422B91F5}" srcOrd="1" destOrd="0" presId="urn:microsoft.com/office/officeart/2005/8/layout/orgChart1"/>
    <dgm:cxn modelId="{E7B8110C-7CD2-4E07-B6B6-0173ACE89944}" type="presOf" srcId="{A9AA4A27-8773-4CC2-8639-337BD5399878}" destId="{B0609903-B31C-4455-A8CB-2DD04387F5B5}" srcOrd="1" destOrd="0" presId="urn:microsoft.com/office/officeart/2005/8/layout/orgChart1"/>
    <dgm:cxn modelId="{EFCB371A-BB5D-4BDD-B2D0-465DF3FF2024}" type="presOf" srcId="{593A91D9-7456-4797-829A-F112238585DA}" destId="{D768825C-2666-4F4A-9E1C-0EA9EE404BA1}" srcOrd="1" destOrd="0" presId="urn:microsoft.com/office/officeart/2005/8/layout/orgChart1"/>
    <dgm:cxn modelId="{143CD48B-B28F-4F6D-A799-59C2FEC3DF6F}" type="presOf" srcId="{254473DD-0CED-424D-988B-9CDEAF4D621C}" destId="{D7B07D24-5FD3-4DE9-8191-E1838CBCE6CD}" srcOrd="1" destOrd="0" presId="urn:microsoft.com/office/officeart/2005/8/layout/orgChart1"/>
    <dgm:cxn modelId="{0031F90C-909D-470A-B39A-2BAADAA4CDAB}" type="presOf" srcId="{C37CCF5C-271D-4084-9473-7A768FFCCE7B}" destId="{29B32C72-1E73-4591-B18A-A504C05A70B3}" srcOrd="1" destOrd="0" presId="urn:microsoft.com/office/officeart/2005/8/layout/orgChart1"/>
    <dgm:cxn modelId="{F5556034-A8D1-40C2-82C0-433C20C87BA9}" type="presOf" srcId="{FD11492C-6AB4-4C82-8E87-C8F8A6519DD1}" destId="{F1C45C30-5D0A-4457-8CAE-3055C0BA9F99}" srcOrd="0" destOrd="0" presId="urn:microsoft.com/office/officeart/2005/8/layout/orgChart1"/>
    <dgm:cxn modelId="{3D0DBC56-05A6-4B44-9103-598EF128CD3C}" type="presOf" srcId="{D4225B42-E0B1-4953-9A44-32BEFE6B2664}" destId="{2C91CA3C-BB8D-405E-B22B-6034D159DBB3}" srcOrd="0" destOrd="0" presId="urn:microsoft.com/office/officeart/2005/8/layout/orgChart1"/>
    <dgm:cxn modelId="{BCD03C1B-BA16-4231-BB3A-89CCECE267B7}" type="presOf" srcId="{25CFA6B3-F9FA-401F-83BF-E4D171769121}" destId="{F7779715-A7DF-48E4-AA4F-F9B81FA22DE4}" srcOrd="0" destOrd="0" presId="urn:microsoft.com/office/officeart/2005/8/layout/orgChart1"/>
    <dgm:cxn modelId="{11C62029-DFB6-4B25-9864-D2625BB697F7}" srcId="{12C880DD-3581-4421-BA28-D67F756D1487}" destId="{85151E7C-9B74-4E3F-88CB-0D7D3DEA0053}" srcOrd="0" destOrd="0" parTransId="{E144FB27-BC19-4629-9BA1-C562936F8662}" sibTransId="{6DCD4E8E-5C02-4032-B9BC-E76555815316}"/>
    <dgm:cxn modelId="{54451ECA-FD84-4AAE-A8A6-1AEC3E2DA01A}" type="presOf" srcId="{A271FCEF-2DEF-4BA9-9DED-8130EA509972}" destId="{EC14E55C-D468-4389-A849-1EA7E6642A9E}" srcOrd="0" destOrd="0" presId="urn:microsoft.com/office/officeart/2005/8/layout/orgChart1"/>
    <dgm:cxn modelId="{E1FECCB6-BCE6-44E7-911E-4BCCE909F602}" srcId="{EFE09825-9DEF-4404-A1EF-9F0C9D892E73}" destId="{8B73924E-017C-475B-8355-3EE2EC7412E1}" srcOrd="2" destOrd="0" parTransId="{D4225B42-E0B1-4953-9A44-32BEFE6B2664}" sibTransId="{1DF96187-0984-48E4-B487-C5BC2A4DA657}"/>
    <dgm:cxn modelId="{B2A31649-9D04-4DD6-9E99-0D7FC4FDB9DD}" type="presOf" srcId="{932FC742-27BC-4735-AA56-D1808DF89410}" destId="{9D098AA9-3911-4B30-846A-6F065B64D481}" srcOrd="0" destOrd="0" presId="urn:microsoft.com/office/officeart/2005/8/layout/orgChart1"/>
    <dgm:cxn modelId="{B38F88DA-0294-43FC-BB48-EC375EE6398F}" type="presOf" srcId="{85151E7C-9B74-4E3F-88CB-0D7D3DEA0053}" destId="{BA166B84-31A2-48B3-BF21-3C236EC726EF}" srcOrd="1" destOrd="0" presId="urn:microsoft.com/office/officeart/2005/8/layout/orgChart1"/>
    <dgm:cxn modelId="{31C95587-C532-43CB-80C8-5D3D82F6A5AF}" type="presOf" srcId="{5D4DE745-1933-4355-BF25-E87C1BB42B6B}" destId="{F3AF9D61-4367-474D-B0AD-D2B38A6A34D2}" srcOrd="0" destOrd="0" presId="urn:microsoft.com/office/officeart/2005/8/layout/orgChart1"/>
    <dgm:cxn modelId="{1CFC80C8-8083-4139-BC7D-98F65BE74E05}" srcId="{EFE09825-9DEF-4404-A1EF-9F0C9D892E73}" destId="{65E4D69E-A231-4E58-B374-7327A5FD4F28}" srcOrd="4" destOrd="0" parTransId="{57EA3DEB-B269-4A21-889F-3EE923934329}" sibTransId="{AFEEEF73-E1F9-43F5-AD20-36BE0F237C21}"/>
    <dgm:cxn modelId="{C0A1C207-0199-498E-9462-311CBBF15B89}" type="presOf" srcId="{12C880DD-3581-4421-BA28-D67F756D1487}" destId="{EC68D428-D88D-4579-ADFA-98885DD48A43}" srcOrd="1" destOrd="0" presId="urn:microsoft.com/office/officeart/2005/8/layout/orgChart1"/>
    <dgm:cxn modelId="{F04FA2CA-5752-4283-860A-98441BA4CED9}" type="presOf" srcId="{54991C11-2103-417D-9C29-2668916526AD}" destId="{31CCA9B2-4BF8-47EA-977A-8F13AB44EF5E}" srcOrd="0" destOrd="0" presId="urn:microsoft.com/office/officeart/2005/8/layout/orgChart1"/>
    <dgm:cxn modelId="{26027259-7FF8-4EEF-8B49-E441A2580C20}" type="presOf" srcId="{EFE09825-9DEF-4404-A1EF-9F0C9D892E73}" destId="{F38A315B-A64F-4FC6-9ADA-1C5E436D9AA3}" srcOrd="0" destOrd="0" presId="urn:microsoft.com/office/officeart/2005/8/layout/orgChart1"/>
    <dgm:cxn modelId="{8DDDB9DF-7932-43E5-90A3-6056DB390D4C}" srcId="{7601070D-D9E2-4D9B-9705-801967897079}" destId="{0E4816B7-983C-4329-B0FB-029D902BCF47}" srcOrd="0" destOrd="0" parTransId="{9484AA3D-3B58-4512-90F1-0FF3CD93CC8D}" sibTransId="{2F07C9D2-81E9-4692-91A2-6C3BDD6679F9}"/>
    <dgm:cxn modelId="{70BC5FF9-0D49-4D96-B06F-DC9A14704D8F}" type="presOf" srcId="{5C026DFC-A28B-4463-8AD3-4BBC80ACAB3E}" destId="{49D61844-D2F6-4841-B17A-E7F3CB8F9E4E}" srcOrd="0" destOrd="0" presId="urn:microsoft.com/office/officeart/2005/8/layout/orgChart1"/>
    <dgm:cxn modelId="{FA4A17E5-69AB-41F6-A906-009E8EF0D1B2}" type="presParOf" srcId="{1EA7DA44-1F1C-470D-9FEA-11D04A44367A}" destId="{5ECBC4BF-1B54-48C9-87E8-BC5A35C5963F}" srcOrd="0" destOrd="0" presId="urn:microsoft.com/office/officeart/2005/8/layout/orgChart1"/>
    <dgm:cxn modelId="{A526E7F1-CBA5-4DA0-8B33-11C5529E8C7E}" type="presParOf" srcId="{5ECBC4BF-1B54-48C9-87E8-BC5A35C5963F}" destId="{6ED50E6F-036B-4F79-AA78-AF0FF69BFEE1}" srcOrd="0" destOrd="0" presId="urn:microsoft.com/office/officeart/2005/8/layout/orgChart1"/>
    <dgm:cxn modelId="{92378333-8775-42B7-BB98-4EFE16D548BE}" type="presParOf" srcId="{6ED50E6F-036B-4F79-AA78-AF0FF69BFEE1}" destId="{E95329E5-600F-4772-A947-7D5B02A8878F}" srcOrd="0" destOrd="0" presId="urn:microsoft.com/office/officeart/2005/8/layout/orgChart1"/>
    <dgm:cxn modelId="{7EC199DE-93AF-40DA-B0F1-344E48EBD657}" type="presParOf" srcId="{6ED50E6F-036B-4F79-AA78-AF0FF69BFEE1}" destId="{F0D29B5D-910B-4AFE-8DDD-79C910774D47}" srcOrd="1" destOrd="0" presId="urn:microsoft.com/office/officeart/2005/8/layout/orgChart1"/>
    <dgm:cxn modelId="{75708644-7A58-48B2-A87E-F3F0A19BE946}" type="presParOf" srcId="{5ECBC4BF-1B54-48C9-87E8-BC5A35C5963F}" destId="{5D16CB40-904D-46C3-955D-CD2D97825CF8}" srcOrd="1" destOrd="0" presId="urn:microsoft.com/office/officeart/2005/8/layout/orgChart1"/>
    <dgm:cxn modelId="{A1E16198-C36D-47BE-A69A-FF692289ABE4}" type="presParOf" srcId="{5D16CB40-904D-46C3-955D-CD2D97825CF8}" destId="{15F523C9-9DED-4EDF-BB64-2FE8F7F9EA9D}" srcOrd="0" destOrd="0" presId="urn:microsoft.com/office/officeart/2005/8/layout/orgChart1"/>
    <dgm:cxn modelId="{207FCD56-7D48-4D06-A5C8-27084A367340}" type="presParOf" srcId="{5D16CB40-904D-46C3-955D-CD2D97825CF8}" destId="{B8618E20-F163-42BA-B729-C06FF2CE0979}" srcOrd="1" destOrd="0" presId="urn:microsoft.com/office/officeart/2005/8/layout/orgChart1"/>
    <dgm:cxn modelId="{9D028EF6-B5E8-4615-A693-32C0FD8DEA41}" type="presParOf" srcId="{B8618E20-F163-42BA-B729-C06FF2CE0979}" destId="{A25ADA4F-76C4-4D89-BA5B-E771F47E9370}" srcOrd="0" destOrd="0" presId="urn:microsoft.com/office/officeart/2005/8/layout/orgChart1"/>
    <dgm:cxn modelId="{A8A83371-882B-46E5-A774-C21417454595}" type="presParOf" srcId="{A25ADA4F-76C4-4D89-BA5B-E771F47E9370}" destId="{EC14E55C-D468-4389-A849-1EA7E6642A9E}" srcOrd="0" destOrd="0" presId="urn:microsoft.com/office/officeart/2005/8/layout/orgChart1"/>
    <dgm:cxn modelId="{3146A3F9-0E61-4EAF-87D0-E061FBAF43A3}" type="presParOf" srcId="{A25ADA4F-76C4-4D89-BA5B-E771F47E9370}" destId="{AB099853-BBD6-4BE0-856E-3D94A1CEB7BA}" srcOrd="1" destOrd="0" presId="urn:microsoft.com/office/officeart/2005/8/layout/orgChart1"/>
    <dgm:cxn modelId="{FD308E48-E52B-4BF5-A867-34B79C6B28D7}" type="presParOf" srcId="{B8618E20-F163-42BA-B729-C06FF2CE0979}" destId="{12DFD845-CA17-4993-AE6F-093FE2DC849D}" srcOrd="1" destOrd="0" presId="urn:microsoft.com/office/officeart/2005/8/layout/orgChart1"/>
    <dgm:cxn modelId="{2BE25034-933A-40AF-9866-9981E504107E}" type="presParOf" srcId="{12DFD845-CA17-4993-AE6F-093FE2DC849D}" destId="{DCBC399C-FC2A-44FB-80DD-6A6F00B3F809}" srcOrd="0" destOrd="0" presId="urn:microsoft.com/office/officeart/2005/8/layout/orgChart1"/>
    <dgm:cxn modelId="{DD91DEBA-51A5-4828-A6C7-A0423B7A3784}" type="presParOf" srcId="{12DFD845-CA17-4993-AE6F-093FE2DC849D}" destId="{286352AE-D6B7-466D-82D7-CD139B85DFC6}" srcOrd="1" destOrd="0" presId="urn:microsoft.com/office/officeart/2005/8/layout/orgChart1"/>
    <dgm:cxn modelId="{2A69E42A-9902-4E79-A5BE-5147CCBB2FE1}" type="presParOf" srcId="{286352AE-D6B7-466D-82D7-CD139B85DFC6}" destId="{B7B88ADC-19E2-4BCE-8306-617374AB7C18}" srcOrd="0" destOrd="0" presId="urn:microsoft.com/office/officeart/2005/8/layout/orgChart1"/>
    <dgm:cxn modelId="{4F37B603-A005-43D8-945B-9061C2366395}" type="presParOf" srcId="{B7B88ADC-19E2-4BCE-8306-617374AB7C18}" destId="{96FE6966-2436-4096-814A-F3C2A33A6706}" srcOrd="0" destOrd="0" presId="urn:microsoft.com/office/officeart/2005/8/layout/orgChart1"/>
    <dgm:cxn modelId="{44F22206-5334-473A-AED2-532994FB8BA3}" type="presParOf" srcId="{B7B88ADC-19E2-4BCE-8306-617374AB7C18}" destId="{EC68D428-D88D-4579-ADFA-98885DD48A43}" srcOrd="1" destOrd="0" presId="urn:microsoft.com/office/officeart/2005/8/layout/orgChart1"/>
    <dgm:cxn modelId="{599F4B81-22C3-4237-98B6-57A7E717B5C8}" type="presParOf" srcId="{286352AE-D6B7-466D-82D7-CD139B85DFC6}" destId="{45343960-1F9A-4B5E-806C-DD913CBFA479}" srcOrd="1" destOrd="0" presId="urn:microsoft.com/office/officeart/2005/8/layout/orgChart1"/>
    <dgm:cxn modelId="{D329A7F8-99C2-4C24-A735-CDB2EB40C883}" type="presParOf" srcId="{286352AE-D6B7-466D-82D7-CD139B85DFC6}" destId="{75682CAB-EBEB-47B1-9BB5-E3A05E5364BD}" srcOrd="2" destOrd="0" presId="urn:microsoft.com/office/officeart/2005/8/layout/orgChart1"/>
    <dgm:cxn modelId="{F09F0E4F-40B7-4E19-92BE-5AEA807838C4}" type="presParOf" srcId="{75682CAB-EBEB-47B1-9BB5-E3A05E5364BD}" destId="{94815B7A-8DB1-4D32-B9A0-B8111B3A610D}" srcOrd="0" destOrd="0" presId="urn:microsoft.com/office/officeart/2005/8/layout/orgChart1"/>
    <dgm:cxn modelId="{AF31E65C-FB74-429D-B324-09A4AE42295C}" type="presParOf" srcId="{75682CAB-EBEB-47B1-9BB5-E3A05E5364BD}" destId="{D8C4C298-9493-4BB8-8D20-A32BAC4AFBAA}" srcOrd="1" destOrd="0" presId="urn:microsoft.com/office/officeart/2005/8/layout/orgChart1"/>
    <dgm:cxn modelId="{8355777C-45FF-4FE0-B55F-EFDEC0B50344}" type="presParOf" srcId="{D8C4C298-9493-4BB8-8D20-A32BAC4AFBAA}" destId="{78C31C54-7F7C-449B-953D-031A589B9BFA}" srcOrd="0" destOrd="0" presId="urn:microsoft.com/office/officeart/2005/8/layout/orgChart1"/>
    <dgm:cxn modelId="{50D3B7B9-9CEF-4284-9BA3-8EA976EE3D07}" type="presParOf" srcId="{78C31C54-7F7C-449B-953D-031A589B9BFA}" destId="{EA9794E4-0F6E-4BFE-9FA7-8493B4D23518}" srcOrd="0" destOrd="0" presId="urn:microsoft.com/office/officeart/2005/8/layout/orgChart1"/>
    <dgm:cxn modelId="{7D83C8AC-CF0D-4058-8F3D-FE109D32ED0D}" type="presParOf" srcId="{78C31C54-7F7C-449B-953D-031A589B9BFA}" destId="{BA166B84-31A2-48B3-BF21-3C236EC726EF}" srcOrd="1" destOrd="0" presId="urn:microsoft.com/office/officeart/2005/8/layout/orgChart1"/>
    <dgm:cxn modelId="{43D3199F-BF85-489D-913A-C7D43B3FE4E5}" type="presParOf" srcId="{D8C4C298-9493-4BB8-8D20-A32BAC4AFBAA}" destId="{3D33A8FC-21FD-4E3C-B80F-C94B0F6DF2F9}" srcOrd="1" destOrd="0" presId="urn:microsoft.com/office/officeart/2005/8/layout/orgChart1"/>
    <dgm:cxn modelId="{C6652A80-010B-4640-9312-DD4AF0E18773}" type="presParOf" srcId="{D8C4C298-9493-4BB8-8D20-A32BAC4AFBAA}" destId="{6F7DAA4A-8F11-4B10-9DC3-A4EE11995D7D}" srcOrd="2" destOrd="0" presId="urn:microsoft.com/office/officeart/2005/8/layout/orgChart1"/>
    <dgm:cxn modelId="{8D8A6EB2-94C7-4B78-BB84-9BA9A9F9CA23}" type="presParOf" srcId="{75682CAB-EBEB-47B1-9BB5-E3A05E5364BD}" destId="{49D61844-D2F6-4841-B17A-E7F3CB8F9E4E}" srcOrd="2" destOrd="0" presId="urn:microsoft.com/office/officeart/2005/8/layout/orgChart1"/>
    <dgm:cxn modelId="{5B4F51C6-7BBB-445A-990A-46964AAFACC3}" type="presParOf" srcId="{75682CAB-EBEB-47B1-9BB5-E3A05E5364BD}" destId="{F058A7E7-E9F5-4947-985D-D74E003D2F2B}" srcOrd="3" destOrd="0" presId="urn:microsoft.com/office/officeart/2005/8/layout/orgChart1"/>
    <dgm:cxn modelId="{26695948-84AA-427D-94DD-EE3E1162E325}" type="presParOf" srcId="{F058A7E7-E9F5-4947-985D-D74E003D2F2B}" destId="{92A0AC31-4C6B-4D11-BC25-9460B79C40BD}" srcOrd="0" destOrd="0" presId="urn:microsoft.com/office/officeart/2005/8/layout/orgChart1"/>
    <dgm:cxn modelId="{4B8A83D8-DD69-402C-97AA-E3DE666B8DEA}" type="presParOf" srcId="{92A0AC31-4C6B-4D11-BC25-9460B79C40BD}" destId="{DA1488EC-4095-4022-BB07-4B37ED024AB1}" srcOrd="0" destOrd="0" presId="urn:microsoft.com/office/officeart/2005/8/layout/orgChart1"/>
    <dgm:cxn modelId="{CEA93E80-A54D-49A4-BF59-A261A5C8D3FB}" type="presParOf" srcId="{92A0AC31-4C6B-4D11-BC25-9460B79C40BD}" destId="{0151A2DE-E502-4C36-8552-73C54E8F4450}" srcOrd="1" destOrd="0" presId="urn:microsoft.com/office/officeart/2005/8/layout/orgChart1"/>
    <dgm:cxn modelId="{EE7E1BDD-2DCB-4A9B-B2C4-EAC94A522979}" type="presParOf" srcId="{F058A7E7-E9F5-4947-985D-D74E003D2F2B}" destId="{2CE467C1-2C3A-403F-8BC7-92B45D57F9FF}" srcOrd="1" destOrd="0" presId="urn:microsoft.com/office/officeart/2005/8/layout/orgChart1"/>
    <dgm:cxn modelId="{3865084D-349A-431C-B135-015F0932E44B}" type="presParOf" srcId="{F058A7E7-E9F5-4947-985D-D74E003D2F2B}" destId="{6A2B0725-AC13-4730-AA84-ED279B589A3B}" srcOrd="2" destOrd="0" presId="urn:microsoft.com/office/officeart/2005/8/layout/orgChart1"/>
    <dgm:cxn modelId="{09D481B5-774F-4FB7-907C-6A82D4D44BFA}" type="presParOf" srcId="{75682CAB-EBEB-47B1-9BB5-E3A05E5364BD}" destId="{052FF88D-731C-4C73-9B5B-57EB63F1ADF3}" srcOrd="4" destOrd="0" presId="urn:microsoft.com/office/officeart/2005/8/layout/orgChart1"/>
    <dgm:cxn modelId="{86B9AFF9-A548-4BAE-A98E-0D57A2485284}" type="presParOf" srcId="{75682CAB-EBEB-47B1-9BB5-E3A05E5364BD}" destId="{3A977BCC-0968-43AB-B9B4-E1F9A8D82C0A}" srcOrd="5" destOrd="0" presId="urn:microsoft.com/office/officeart/2005/8/layout/orgChart1"/>
    <dgm:cxn modelId="{7D9B8311-CA61-48F5-AC97-22467AA8C485}" type="presParOf" srcId="{3A977BCC-0968-43AB-B9B4-E1F9A8D82C0A}" destId="{7093B8D7-1E4F-4343-84AE-D1C832BC4EE9}" srcOrd="0" destOrd="0" presId="urn:microsoft.com/office/officeart/2005/8/layout/orgChart1"/>
    <dgm:cxn modelId="{A02AC41B-C173-4750-B573-A5BE195AD345}" type="presParOf" srcId="{7093B8D7-1E4F-4343-84AE-D1C832BC4EE9}" destId="{0099611C-9E2D-4E01-A9CB-5666B2773E64}" srcOrd="0" destOrd="0" presId="urn:microsoft.com/office/officeart/2005/8/layout/orgChart1"/>
    <dgm:cxn modelId="{F2FA418B-A44C-4891-8026-F67A85B26F92}" type="presParOf" srcId="{7093B8D7-1E4F-4343-84AE-D1C832BC4EE9}" destId="{B0609903-B31C-4455-A8CB-2DD04387F5B5}" srcOrd="1" destOrd="0" presId="urn:microsoft.com/office/officeart/2005/8/layout/orgChart1"/>
    <dgm:cxn modelId="{5C0F0EB7-E1FC-46E0-AD0B-BEA68D747D66}" type="presParOf" srcId="{3A977BCC-0968-43AB-B9B4-E1F9A8D82C0A}" destId="{ABFCCE3F-A5DA-4468-84B2-25825E3310FB}" srcOrd="1" destOrd="0" presId="urn:microsoft.com/office/officeart/2005/8/layout/orgChart1"/>
    <dgm:cxn modelId="{6A6502CB-2A63-43E5-B7DD-158E9D726ABC}" type="presParOf" srcId="{3A977BCC-0968-43AB-B9B4-E1F9A8D82C0A}" destId="{8E139F01-404A-4756-AE52-C2D56BB0ED1D}" srcOrd="2" destOrd="0" presId="urn:microsoft.com/office/officeart/2005/8/layout/orgChart1"/>
    <dgm:cxn modelId="{4613D5F7-FAB6-4A04-8CBC-64B163F7C789}" type="presParOf" srcId="{75682CAB-EBEB-47B1-9BB5-E3A05E5364BD}" destId="{31CCA9B2-4BF8-47EA-977A-8F13AB44EF5E}" srcOrd="6" destOrd="0" presId="urn:microsoft.com/office/officeart/2005/8/layout/orgChart1"/>
    <dgm:cxn modelId="{781EB0C9-9196-4D1E-A0FF-2F4D701B5946}" type="presParOf" srcId="{75682CAB-EBEB-47B1-9BB5-E3A05E5364BD}" destId="{6FC05F6F-ED45-4B72-8C14-73A035E964A6}" srcOrd="7" destOrd="0" presId="urn:microsoft.com/office/officeart/2005/8/layout/orgChart1"/>
    <dgm:cxn modelId="{D3BC50B4-FC8A-4A0D-B10C-4759FE411B49}" type="presParOf" srcId="{6FC05F6F-ED45-4B72-8C14-73A035E964A6}" destId="{45CC97B8-8BBD-4FEF-9520-014000C6F2B0}" srcOrd="0" destOrd="0" presId="urn:microsoft.com/office/officeart/2005/8/layout/orgChart1"/>
    <dgm:cxn modelId="{11E8F4E5-59B5-4BD8-9D07-44118B32A7D5}" type="presParOf" srcId="{45CC97B8-8BBD-4FEF-9520-014000C6F2B0}" destId="{A9198472-A886-4EC6-B36F-0F8B4911FA01}" srcOrd="0" destOrd="0" presId="urn:microsoft.com/office/officeart/2005/8/layout/orgChart1"/>
    <dgm:cxn modelId="{5A2FF338-9700-4D52-ADF5-1FD438648383}" type="presParOf" srcId="{45CC97B8-8BBD-4FEF-9520-014000C6F2B0}" destId="{D7B07D24-5FD3-4DE9-8191-E1838CBCE6CD}" srcOrd="1" destOrd="0" presId="urn:microsoft.com/office/officeart/2005/8/layout/orgChart1"/>
    <dgm:cxn modelId="{11520BFE-C1D5-48D5-964C-19361F524AB7}" type="presParOf" srcId="{6FC05F6F-ED45-4B72-8C14-73A035E964A6}" destId="{B8AEC8A3-EF15-4BA8-9CCF-4976EF7111B8}" srcOrd="1" destOrd="0" presId="urn:microsoft.com/office/officeart/2005/8/layout/orgChart1"/>
    <dgm:cxn modelId="{0CA682F5-67D2-4070-97B5-C58E859707FC}" type="presParOf" srcId="{6FC05F6F-ED45-4B72-8C14-73A035E964A6}" destId="{CE61A945-2FE9-4782-B8D7-B0673CED0D88}" srcOrd="2" destOrd="0" presId="urn:microsoft.com/office/officeart/2005/8/layout/orgChart1"/>
    <dgm:cxn modelId="{D7DF78C6-04C0-497A-A3C9-7E83EC8E5813}" type="presParOf" srcId="{75682CAB-EBEB-47B1-9BB5-E3A05E5364BD}" destId="{F1C45C30-5D0A-4457-8CAE-3055C0BA9F99}" srcOrd="8" destOrd="0" presId="urn:microsoft.com/office/officeart/2005/8/layout/orgChart1"/>
    <dgm:cxn modelId="{F207A372-77AE-41E1-877B-6A4AF5F130D0}" type="presParOf" srcId="{75682CAB-EBEB-47B1-9BB5-E3A05E5364BD}" destId="{975DCADF-138C-4523-A158-D9CEF3B6A26D}" srcOrd="9" destOrd="0" presId="urn:microsoft.com/office/officeart/2005/8/layout/orgChart1"/>
    <dgm:cxn modelId="{FEFD15B1-DD77-47B7-8C7B-A9460362D147}" type="presParOf" srcId="{975DCADF-138C-4523-A158-D9CEF3B6A26D}" destId="{0F69CB84-B8F8-4FAC-897F-670055A975B8}" srcOrd="0" destOrd="0" presId="urn:microsoft.com/office/officeart/2005/8/layout/orgChart1"/>
    <dgm:cxn modelId="{7218F92A-77A2-40D2-87D0-C843BFB838CB}" type="presParOf" srcId="{0F69CB84-B8F8-4FAC-897F-670055A975B8}" destId="{BE124A0B-B44D-4311-818C-CFE3CC9D68BA}" srcOrd="0" destOrd="0" presId="urn:microsoft.com/office/officeart/2005/8/layout/orgChart1"/>
    <dgm:cxn modelId="{CE0FF3FA-1B9D-4A4F-9F49-0601E85A30DC}" type="presParOf" srcId="{0F69CB84-B8F8-4FAC-897F-670055A975B8}" destId="{131FB492-7E35-452D-A4D7-6A67CE96217F}" srcOrd="1" destOrd="0" presId="urn:microsoft.com/office/officeart/2005/8/layout/orgChart1"/>
    <dgm:cxn modelId="{5B95A72A-20F5-4FD7-9096-3E5EEA190E30}" type="presParOf" srcId="{975DCADF-138C-4523-A158-D9CEF3B6A26D}" destId="{9B52E62E-7431-4C03-A7E9-B115BECDD4A3}" srcOrd="1" destOrd="0" presId="urn:microsoft.com/office/officeart/2005/8/layout/orgChart1"/>
    <dgm:cxn modelId="{B37A5984-ED50-4780-A868-A3771909EC12}" type="presParOf" srcId="{975DCADF-138C-4523-A158-D9CEF3B6A26D}" destId="{DBFD6B75-8FC7-48A5-BA27-C0F8ABAA32E9}" srcOrd="2" destOrd="0" presId="urn:microsoft.com/office/officeart/2005/8/layout/orgChart1"/>
    <dgm:cxn modelId="{9141C4BD-B868-4FFD-BCD8-6312E910867B}" type="presParOf" srcId="{75682CAB-EBEB-47B1-9BB5-E3A05E5364BD}" destId="{C936E910-EBBE-4A4C-BA8F-BA4822F17120}" srcOrd="10" destOrd="0" presId="urn:microsoft.com/office/officeart/2005/8/layout/orgChart1"/>
    <dgm:cxn modelId="{51632D34-8C3B-460E-B8AF-53810EF0AA17}" type="presParOf" srcId="{75682CAB-EBEB-47B1-9BB5-E3A05E5364BD}" destId="{1C755A0E-4927-40EB-835D-F2267DCD218B}" srcOrd="11" destOrd="0" presId="urn:microsoft.com/office/officeart/2005/8/layout/orgChart1"/>
    <dgm:cxn modelId="{1A131017-EDB6-4343-B4B8-A09AAE382399}" type="presParOf" srcId="{1C755A0E-4927-40EB-835D-F2267DCD218B}" destId="{647DB03D-9FE6-47AA-A1EB-8EFD207C1778}" srcOrd="0" destOrd="0" presId="urn:microsoft.com/office/officeart/2005/8/layout/orgChart1"/>
    <dgm:cxn modelId="{59F8CC20-6DEA-4407-935E-D37E4F9899E8}" type="presParOf" srcId="{647DB03D-9FE6-47AA-A1EB-8EFD207C1778}" destId="{9D098AA9-3911-4B30-846A-6F065B64D481}" srcOrd="0" destOrd="0" presId="urn:microsoft.com/office/officeart/2005/8/layout/orgChart1"/>
    <dgm:cxn modelId="{D5257D62-08C0-46FE-8792-C5754008D943}" type="presParOf" srcId="{647DB03D-9FE6-47AA-A1EB-8EFD207C1778}" destId="{F4DB72FA-4D70-4112-AC85-0209ABA8F023}" srcOrd="1" destOrd="0" presId="urn:microsoft.com/office/officeart/2005/8/layout/orgChart1"/>
    <dgm:cxn modelId="{320A0FA4-ABCA-40BC-8060-CF7BF485AF94}" type="presParOf" srcId="{1C755A0E-4927-40EB-835D-F2267DCD218B}" destId="{BFEEFE67-E67A-47AB-BBD0-FAAAAB383CF3}" srcOrd="1" destOrd="0" presId="urn:microsoft.com/office/officeart/2005/8/layout/orgChart1"/>
    <dgm:cxn modelId="{77A32A29-DC94-4B81-BF20-C23B454F3DA9}" type="presParOf" srcId="{1C755A0E-4927-40EB-835D-F2267DCD218B}" destId="{2EC87DC8-A236-467A-AFC5-DCD4658FD88F}" srcOrd="2" destOrd="0" presId="urn:microsoft.com/office/officeart/2005/8/layout/orgChart1"/>
    <dgm:cxn modelId="{8F5803D7-BF3C-49C3-81D1-54432C170441}" type="presParOf" srcId="{75682CAB-EBEB-47B1-9BB5-E3A05E5364BD}" destId="{B9888EAB-53AD-422F-89C2-26316F1BEE70}" srcOrd="12" destOrd="0" presId="urn:microsoft.com/office/officeart/2005/8/layout/orgChart1"/>
    <dgm:cxn modelId="{C5A3E069-4F05-483A-979B-821567ED0A2C}" type="presParOf" srcId="{75682CAB-EBEB-47B1-9BB5-E3A05E5364BD}" destId="{8E48150A-060E-4638-866F-3F36C4FA82CB}" srcOrd="13" destOrd="0" presId="urn:microsoft.com/office/officeart/2005/8/layout/orgChart1"/>
    <dgm:cxn modelId="{97712B96-45C6-469E-8504-00DF38894E9D}" type="presParOf" srcId="{8E48150A-060E-4638-866F-3F36C4FA82CB}" destId="{130991F5-6EFA-456C-8EBF-AFB14D671782}" srcOrd="0" destOrd="0" presId="urn:microsoft.com/office/officeart/2005/8/layout/orgChart1"/>
    <dgm:cxn modelId="{4E6251C3-E8E1-4524-BE84-BBCC06F8FE0F}" type="presParOf" srcId="{130991F5-6EFA-456C-8EBF-AFB14D671782}" destId="{28FCF762-B194-41C0-B9AE-23FDB0E482C1}" srcOrd="0" destOrd="0" presId="urn:microsoft.com/office/officeart/2005/8/layout/orgChart1"/>
    <dgm:cxn modelId="{70B3A51D-A34B-4729-BA7D-DDFD80B32466}" type="presParOf" srcId="{130991F5-6EFA-456C-8EBF-AFB14D671782}" destId="{785170B2-5AFB-4332-8A14-2FDCC746E10E}" srcOrd="1" destOrd="0" presId="urn:microsoft.com/office/officeart/2005/8/layout/orgChart1"/>
    <dgm:cxn modelId="{0A44526D-C56C-4B05-9FC6-17C24E6F89B9}" type="presParOf" srcId="{8E48150A-060E-4638-866F-3F36C4FA82CB}" destId="{27D0F464-7C08-4094-BE1B-47E03F09B1B5}" srcOrd="1" destOrd="0" presId="urn:microsoft.com/office/officeart/2005/8/layout/orgChart1"/>
    <dgm:cxn modelId="{41FABAA0-624C-44D7-B5F8-FE35F933BE16}" type="presParOf" srcId="{8E48150A-060E-4638-866F-3F36C4FA82CB}" destId="{BE533E0F-C0AB-4DFE-8285-39B41FFEFD1A}" srcOrd="2" destOrd="0" presId="urn:microsoft.com/office/officeart/2005/8/layout/orgChart1"/>
    <dgm:cxn modelId="{C570EC49-400E-4523-BAA0-7CA42D1D3551}" type="presParOf" srcId="{75682CAB-EBEB-47B1-9BB5-E3A05E5364BD}" destId="{F7FD54DB-D182-4C90-B8B8-23B4BFD95DD3}" srcOrd="14" destOrd="0" presId="urn:microsoft.com/office/officeart/2005/8/layout/orgChart1"/>
    <dgm:cxn modelId="{138240D4-A19F-4D36-B835-72AD8DB47BB9}" type="presParOf" srcId="{75682CAB-EBEB-47B1-9BB5-E3A05E5364BD}" destId="{D05E5A49-415E-496F-A447-C8A37839BC5C}" srcOrd="15" destOrd="0" presId="urn:microsoft.com/office/officeart/2005/8/layout/orgChart1"/>
    <dgm:cxn modelId="{C08B4C76-07A9-42A1-87C9-D401BCE7D8A4}" type="presParOf" srcId="{D05E5A49-415E-496F-A447-C8A37839BC5C}" destId="{F572B18F-189C-4750-A9CD-EF11EF85819A}" srcOrd="0" destOrd="0" presId="urn:microsoft.com/office/officeart/2005/8/layout/orgChart1"/>
    <dgm:cxn modelId="{6DBB0678-0EF0-4C42-8B17-94BFD204CC77}" type="presParOf" srcId="{F572B18F-189C-4750-A9CD-EF11EF85819A}" destId="{F0D62367-2986-4036-A2CC-DED83F067A53}" srcOrd="0" destOrd="0" presId="urn:microsoft.com/office/officeart/2005/8/layout/orgChart1"/>
    <dgm:cxn modelId="{BECF675E-6A6C-4CE9-8FF1-A88526CDF3D9}" type="presParOf" srcId="{F572B18F-189C-4750-A9CD-EF11EF85819A}" destId="{D768825C-2666-4F4A-9E1C-0EA9EE404BA1}" srcOrd="1" destOrd="0" presId="urn:microsoft.com/office/officeart/2005/8/layout/orgChart1"/>
    <dgm:cxn modelId="{13EB7185-92A8-42C2-8AD9-843F948D0F78}" type="presParOf" srcId="{D05E5A49-415E-496F-A447-C8A37839BC5C}" destId="{436649ED-11D5-4040-831B-75FBD0DF292D}" srcOrd="1" destOrd="0" presId="urn:microsoft.com/office/officeart/2005/8/layout/orgChart1"/>
    <dgm:cxn modelId="{2FC7CE0E-C6C0-4074-8A11-AC120D170CFA}" type="presParOf" srcId="{D05E5A49-415E-496F-A447-C8A37839BC5C}" destId="{3283EF9D-6051-4F64-BD89-095821F1AF97}" srcOrd="2" destOrd="0" presId="urn:microsoft.com/office/officeart/2005/8/layout/orgChart1"/>
    <dgm:cxn modelId="{C29D13DD-43AD-42C1-9756-B462E6D19631}" type="presParOf" srcId="{75682CAB-EBEB-47B1-9BB5-E3A05E5364BD}" destId="{961DAFED-FE39-4A47-9782-E0A9D8CFE81A}" srcOrd="16" destOrd="0" presId="urn:microsoft.com/office/officeart/2005/8/layout/orgChart1"/>
    <dgm:cxn modelId="{FDE01E17-F7DE-48EE-9D53-CD97938E2AA7}" type="presParOf" srcId="{75682CAB-EBEB-47B1-9BB5-E3A05E5364BD}" destId="{04635DCC-06A3-4738-97B3-88EBCD05E479}" srcOrd="17" destOrd="0" presId="urn:microsoft.com/office/officeart/2005/8/layout/orgChart1"/>
    <dgm:cxn modelId="{B4941754-728B-46A2-A3DB-1576A95F1946}" type="presParOf" srcId="{04635DCC-06A3-4738-97B3-88EBCD05E479}" destId="{737793FF-774E-4B17-9B44-9B45DDDB35FB}" srcOrd="0" destOrd="0" presId="urn:microsoft.com/office/officeart/2005/8/layout/orgChart1"/>
    <dgm:cxn modelId="{BBD1C942-6327-4CFB-9CA2-8CB518E004E1}" type="presParOf" srcId="{737793FF-774E-4B17-9B44-9B45DDDB35FB}" destId="{053E25C1-29CB-4E85-BEC9-8704DE727DF6}" srcOrd="0" destOrd="0" presId="urn:microsoft.com/office/officeart/2005/8/layout/orgChart1"/>
    <dgm:cxn modelId="{F4B4451B-D7B7-418A-A8EF-442E794A3CE1}" type="presParOf" srcId="{737793FF-774E-4B17-9B44-9B45DDDB35FB}" destId="{F53A4DE4-15AB-4242-9D83-27444219E263}" srcOrd="1" destOrd="0" presId="urn:microsoft.com/office/officeart/2005/8/layout/orgChart1"/>
    <dgm:cxn modelId="{EA93D296-3315-48ED-876C-F18815B16C6A}" type="presParOf" srcId="{04635DCC-06A3-4738-97B3-88EBCD05E479}" destId="{A316484C-ADB0-4D82-8554-91D3C9355DB7}" srcOrd="1" destOrd="0" presId="urn:microsoft.com/office/officeart/2005/8/layout/orgChart1"/>
    <dgm:cxn modelId="{6524CE20-551B-442E-BB4B-A1076D0F3242}" type="presParOf" srcId="{04635DCC-06A3-4738-97B3-88EBCD05E479}" destId="{DF96AEC1-1048-4F09-A805-494827E7FF8C}" srcOrd="2" destOrd="0" presId="urn:microsoft.com/office/officeart/2005/8/layout/orgChart1"/>
    <dgm:cxn modelId="{CF83F442-D449-4E69-BBC3-5BC2FA7D8E62}" type="presParOf" srcId="{12DFD845-CA17-4993-AE6F-093FE2DC849D}" destId="{F7779715-A7DF-48E4-AA4F-F9B81FA22DE4}" srcOrd="2" destOrd="0" presId="urn:microsoft.com/office/officeart/2005/8/layout/orgChart1"/>
    <dgm:cxn modelId="{2D5BF7AE-A828-4D38-A04F-0A7EEDA19C29}" type="presParOf" srcId="{12DFD845-CA17-4993-AE6F-093FE2DC849D}" destId="{7BFB31FD-F77F-419D-8FF9-C1C600ACEA1B}" srcOrd="3" destOrd="0" presId="urn:microsoft.com/office/officeart/2005/8/layout/orgChart1"/>
    <dgm:cxn modelId="{ACF21AA0-229F-4BE6-9CDB-AFFFFB351338}" type="presParOf" srcId="{7BFB31FD-F77F-419D-8FF9-C1C600ACEA1B}" destId="{C6F59E17-FEEA-46EC-960C-3A4643EA31A4}" srcOrd="0" destOrd="0" presId="urn:microsoft.com/office/officeart/2005/8/layout/orgChart1"/>
    <dgm:cxn modelId="{9A303E67-6B01-49C5-84BA-D4E1107D54EE}" type="presParOf" srcId="{C6F59E17-FEEA-46EC-960C-3A4643EA31A4}" destId="{F38A315B-A64F-4FC6-9ADA-1C5E436D9AA3}" srcOrd="0" destOrd="0" presId="urn:microsoft.com/office/officeart/2005/8/layout/orgChart1"/>
    <dgm:cxn modelId="{1E25EAF2-14FA-4CC5-820C-C27CF0C37DEB}" type="presParOf" srcId="{C6F59E17-FEEA-46EC-960C-3A4643EA31A4}" destId="{B92C4360-0C01-4CD7-84ED-27A25844A2FB}" srcOrd="1" destOrd="0" presId="urn:microsoft.com/office/officeart/2005/8/layout/orgChart1"/>
    <dgm:cxn modelId="{5FF76B17-5DF8-4ABC-9759-53F7883BC5CF}" type="presParOf" srcId="{7BFB31FD-F77F-419D-8FF9-C1C600ACEA1B}" destId="{312CC607-74D3-4A81-A877-7BD3FC1C6D46}" srcOrd="1" destOrd="0" presId="urn:microsoft.com/office/officeart/2005/8/layout/orgChart1"/>
    <dgm:cxn modelId="{B3959823-18F7-4E1E-95F1-0686CEE07F2A}" type="presParOf" srcId="{312CC607-74D3-4A81-A877-7BD3FC1C6D46}" destId="{9EC85415-1613-44A6-905C-AB0D7EF472FA}" srcOrd="0" destOrd="0" presId="urn:microsoft.com/office/officeart/2005/8/layout/orgChart1"/>
    <dgm:cxn modelId="{28D5AEA4-8CD6-403C-AE5D-9A13E6597EF9}" type="presParOf" srcId="{312CC607-74D3-4A81-A877-7BD3FC1C6D46}" destId="{92C70CDE-9D9E-4CAC-A41A-E27C5A885EF8}" srcOrd="1" destOrd="0" presId="urn:microsoft.com/office/officeart/2005/8/layout/orgChart1"/>
    <dgm:cxn modelId="{F18421AE-9EC1-40BE-AEA0-5A3E8A10837D}" type="presParOf" srcId="{92C70CDE-9D9E-4CAC-A41A-E27C5A885EF8}" destId="{3016CD6F-D16F-4A66-BB30-71EAA33A157F}" srcOrd="0" destOrd="0" presId="urn:microsoft.com/office/officeart/2005/8/layout/orgChart1"/>
    <dgm:cxn modelId="{7B8E3A9B-A877-45B0-A3FD-DF975D0F964C}" type="presParOf" srcId="{3016CD6F-D16F-4A66-BB30-71EAA33A157F}" destId="{89B333C9-A17A-41E7-AA08-5F544387F538}" srcOrd="0" destOrd="0" presId="urn:microsoft.com/office/officeart/2005/8/layout/orgChart1"/>
    <dgm:cxn modelId="{7E55F2F7-09FD-43D2-B487-72DB413858FC}" type="presParOf" srcId="{3016CD6F-D16F-4A66-BB30-71EAA33A157F}" destId="{A2F43C01-DA39-43BC-889E-D52732427815}" srcOrd="1" destOrd="0" presId="urn:microsoft.com/office/officeart/2005/8/layout/orgChart1"/>
    <dgm:cxn modelId="{E0D8B505-1E0D-4989-8BF5-ECD0FED334DF}" type="presParOf" srcId="{92C70CDE-9D9E-4CAC-A41A-E27C5A885EF8}" destId="{525A3F24-B6F1-4E62-9F4D-9AC7BA66FD63}" srcOrd="1" destOrd="0" presId="urn:microsoft.com/office/officeart/2005/8/layout/orgChart1"/>
    <dgm:cxn modelId="{170F529A-531B-4FEA-BDBA-D825565FC71B}" type="presParOf" srcId="{92C70CDE-9D9E-4CAC-A41A-E27C5A885EF8}" destId="{6547B874-1B27-4113-924B-63E9ADC9FB8F}" srcOrd="2" destOrd="0" presId="urn:microsoft.com/office/officeart/2005/8/layout/orgChart1"/>
    <dgm:cxn modelId="{E4147488-62F3-485E-84F0-1A7D1D1CDD09}" type="presParOf" srcId="{312CC607-74D3-4A81-A877-7BD3FC1C6D46}" destId="{23D1564D-6BF3-4241-8F46-33328E5F46E5}" srcOrd="2" destOrd="0" presId="urn:microsoft.com/office/officeart/2005/8/layout/orgChart1"/>
    <dgm:cxn modelId="{BF90F54E-3519-47F8-8D37-DDB53CA6E487}" type="presParOf" srcId="{312CC607-74D3-4A81-A877-7BD3FC1C6D46}" destId="{900B8BD6-095D-4A2F-8DAA-36E1A4462649}" srcOrd="3" destOrd="0" presId="urn:microsoft.com/office/officeart/2005/8/layout/orgChart1"/>
    <dgm:cxn modelId="{048C5AF9-BA4E-4908-84F1-334450148189}" type="presParOf" srcId="{900B8BD6-095D-4A2F-8DAA-36E1A4462649}" destId="{0D548F42-FA3E-48EF-B1A8-1F5C143DF263}" srcOrd="0" destOrd="0" presId="urn:microsoft.com/office/officeart/2005/8/layout/orgChart1"/>
    <dgm:cxn modelId="{E001ACA9-A0D9-4B1C-A1CA-3464665ED88B}" type="presParOf" srcId="{0D548F42-FA3E-48EF-B1A8-1F5C143DF263}" destId="{CC103560-B547-45E4-AD17-C42799CBB36D}" srcOrd="0" destOrd="0" presId="urn:microsoft.com/office/officeart/2005/8/layout/orgChart1"/>
    <dgm:cxn modelId="{84CDFCCF-D2AA-4FD2-8093-8C5D66118DA6}" type="presParOf" srcId="{0D548F42-FA3E-48EF-B1A8-1F5C143DF263}" destId="{8CB52798-527C-4DA7-9431-0D1D7568DA25}" srcOrd="1" destOrd="0" presId="urn:microsoft.com/office/officeart/2005/8/layout/orgChart1"/>
    <dgm:cxn modelId="{893CF108-7A04-46DC-9646-09D2C3FF6DEB}" type="presParOf" srcId="{900B8BD6-095D-4A2F-8DAA-36E1A4462649}" destId="{28781425-E28F-429C-8DA7-E57174772A4A}" srcOrd="1" destOrd="0" presId="urn:microsoft.com/office/officeart/2005/8/layout/orgChart1"/>
    <dgm:cxn modelId="{AACB00E6-D5F0-4BDF-909C-1E0883A288DC}" type="presParOf" srcId="{900B8BD6-095D-4A2F-8DAA-36E1A4462649}" destId="{554BEA67-C1BC-4AD8-9253-59FCF3028B63}" srcOrd="2" destOrd="0" presId="urn:microsoft.com/office/officeart/2005/8/layout/orgChart1"/>
    <dgm:cxn modelId="{A0960288-70E9-4472-9087-9E920DFAAA36}" type="presParOf" srcId="{312CC607-74D3-4A81-A877-7BD3FC1C6D46}" destId="{2C91CA3C-BB8D-405E-B22B-6034D159DBB3}" srcOrd="4" destOrd="0" presId="urn:microsoft.com/office/officeart/2005/8/layout/orgChart1"/>
    <dgm:cxn modelId="{04BAE3A2-DE5C-48B7-8FD1-A9DA582C9A32}" type="presParOf" srcId="{312CC607-74D3-4A81-A877-7BD3FC1C6D46}" destId="{478AB582-7456-4CE1-9355-383D1BB02F55}" srcOrd="5" destOrd="0" presId="urn:microsoft.com/office/officeart/2005/8/layout/orgChart1"/>
    <dgm:cxn modelId="{F2E83A60-8BD9-4A50-8ACC-F593FB393CC7}" type="presParOf" srcId="{478AB582-7456-4CE1-9355-383D1BB02F55}" destId="{513572F0-087A-4083-8F1A-23B3A819747D}" srcOrd="0" destOrd="0" presId="urn:microsoft.com/office/officeart/2005/8/layout/orgChart1"/>
    <dgm:cxn modelId="{41D4A40F-1ED0-4A35-BE19-60C91AD25E56}" type="presParOf" srcId="{513572F0-087A-4083-8F1A-23B3A819747D}" destId="{B202B299-6113-420C-80C1-783DFBC1A975}" srcOrd="0" destOrd="0" presId="urn:microsoft.com/office/officeart/2005/8/layout/orgChart1"/>
    <dgm:cxn modelId="{4F785677-A786-4205-9AD5-619E52804C9B}" type="presParOf" srcId="{513572F0-087A-4083-8F1A-23B3A819747D}" destId="{90E7AB34-B444-4910-9272-8E14A5B3861E}" srcOrd="1" destOrd="0" presId="urn:microsoft.com/office/officeart/2005/8/layout/orgChart1"/>
    <dgm:cxn modelId="{F26F9F2C-93DE-4F02-A8B4-3DCEB6BF8BA9}" type="presParOf" srcId="{478AB582-7456-4CE1-9355-383D1BB02F55}" destId="{C6B3D81F-95AF-45ED-9F90-9893D0E6AC98}" srcOrd="1" destOrd="0" presId="urn:microsoft.com/office/officeart/2005/8/layout/orgChart1"/>
    <dgm:cxn modelId="{E211F684-141F-4B06-ADF9-7A936BE26B45}" type="presParOf" srcId="{478AB582-7456-4CE1-9355-383D1BB02F55}" destId="{8B30A9BA-8F3E-48F7-AC56-ED9FF438D72F}" srcOrd="2" destOrd="0" presId="urn:microsoft.com/office/officeart/2005/8/layout/orgChart1"/>
    <dgm:cxn modelId="{660B04CC-9820-445B-8F62-DC84428CB7A6}" type="presParOf" srcId="{312CC607-74D3-4A81-A877-7BD3FC1C6D46}" destId="{C3054783-57E0-4398-B356-D3DC8B8F7E6C}" srcOrd="6" destOrd="0" presId="urn:microsoft.com/office/officeart/2005/8/layout/orgChart1"/>
    <dgm:cxn modelId="{B0CEA972-8BE0-498A-9587-C4F9BB7CDC28}" type="presParOf" srcId="{312CC607-74D3-4A81-A877-7BD3FC1C6D46}" destId="{166887A8-AD3D-4687-B112-F8073EB3FB52}" srcOrd="7" destOrd="0" presId="urn:microsoft.com/office/officeart/2005/8/layout/orgChart1"/>
    <dgm:cxn modelId="{920524C3-4461-4599-BC86-82443B7B6E0C}" type="presParOf" srcId="{166887A8-AD3D-4687-B112-F8073EB3FB52}" destId="{D992A9A1-E958-4341-9DCD-6FBBCAE24DB8}" srcOrd="0" destOrd="0" presId="urn:microsoft.com/office/officeart/2005/8/layout/orgChart1"/>
    <dgm:cxn modelId="{66DD5BF6-8046-4ACF-BFCB-C75E432048EF}" type="presParOf" srcId="{D992A9A1-E958-4341-9DCD-6FBBCAE24DB8}" destId="{0A50D1B1-AF8B-4A13-B35C-2BF533EE5362}" srcOrd="0" destOrd="0" presId="urn:microsoft.com/office/officeart/2005/8/layout/orgChart1"/>
    <dgm:cxn modelId="{FE655C31-C5B5-45C0-98EA-0EE4A7253A29}" type="presParOf" srcId="{D992A9A1-E958-4341-9DCD-6FBBCAE24DB8}" destId="{70986A13-56E3-40A6-91EF-2DD386C92A65}" srcOrd="1" destOrd="0" presId="urn:microsoft.com/office/officeart/2005/8/layout/orgChart1"/>
    <dgm:cxn modelId="{BD95FDB2-6E88-492C-90D3-D471800FC2C5}" type="presParOf" srcId="{166887A8-AD3D-4687-B112-F8073EB3FB52}" destId="{80CE199E-8768-4BB6-AEC2-FFF029AB8F91}" srcOrd="1" destOrd="0" presId="urn:microsoft.com/office/officeart/2005/8/layout/orgChart1"/>
    <dgm:cxn modelId="{55D5816B-6B92-48FB-9FFC-B79A96EE7644}" type="presParOf" srcId="{166887A8-AD3D-4687-B112-F8073EB3FB52}" destId="{A0495E9B-90EF-45D3-9860-8BF43B83FF2C}" srcOrd="2" destOrd="0" presId="urn:microsoft.com/office/officeart/2005/8/layout/orgChart1"/>
    <dgm:cxn modelId="{B5B9467E-1DCE-4AA5-90F5-197D8488407E}" type="presParOf" srcId="{312CC607-74D3-4A81-A877-7BD3FC1C6D46}" destId="{B9840244-B291-4ADB-A97A-EB5204A1CCC9}" srcOrd="8" destOrd="0" presId="urn:microsoft.com/office/officeart/2005/8/layout/orgChart1"/>
    <dgm:cxn modelId="{99462B60-56F9-4D9A-B529-E3F30746CF3D}" type="presParOf" srcId="{312CC607-74D3-4A81-A877-7BD3FC1C6D46}" destId="{C74BA8AA-7923-4714-904B-878BE69BE184}" srcOrd="9" destOrd="0" presId="urn:microsoft.com/office/officeart/2005/8/layout/orgChart1"/>
    <dgm:cxn modelId="{1A703ACA-90A5-46F1-B8F7-1E66FD775BE6}" type="presParOf" srcId="{C74BA8AA-7923-4714-904B-878BE69BE184}" destId="{CF2150C9-F1A6-4698-B285-350F2A5C38EF}" srcOrd="0" destOrd="0" presId="urn:microsoft.com/office/officeart/2005/8/layout/orgChart1"/>
    <dgm:cxn modelId="{DD492C92-2FC0-4830-88E2-FEC19F3FA59B}" type="presParOf" srcId="{CF2150C9-F1A6-4698-B285-350F2A5C38EF}" destId="{AA45CDB5-CA68-4484-83BE-9BD3FDF8DC0A}" srcOrd="0" destOrd="0" presId="urn:microsoft.com/office/officeart/2005/8/layout/orgChart1"/>
    <dgm:cxn modelId="{4E9E0E23-7DCF-43BD-8941-802D382136B2}" type="presParOf" srcId="{CF2150C9-F1A6-4698-B285-350F2A5C38EF}" destId="{324A65E4-CB6E-4EB7-B907-1FF1422B91F5}" srcOrd="1" destOrd="0" presId="urn:microsoft.com/office/officeart/2005/8/layout/orgChart1"/>
    <dgm:cxn modelId="{1FB7720A-8DE4-4622-A841-BEFD419FC582}" type="presParOf" srcId="{C74BA8AA-7923-4714-904B-878BE69BE184}" destId="{0BD08172-84EB-4AEB-82BD-702C6EEFAC97}" srcOrd="1" destOrd="0" presId="urn:microsoft.com/office/officeart/2005/8/layout/orgChart1"/>
    <dgm:cxn modelId="{3881AB53-5414-4891-B94C-B5EA22BB5FA6}" type="presParOf" srcId="{C74BA8AA-7923-4714-904B-878BE69BE184}" destId="{701472F8-DCFC-4599-A734-AB98E4E0D95E}" srcOrd="2" destOrd="0" presId="urn:microsoft.com/office/officeart/2005/8/layout/orgChart1"/>
    <dgm:cxn modelId="{B34F1F3C-DD3C-4EDF-A64E-AF2DF3FB3546}" type="presParOf" srcId="{312CC607-74D3-4A81-A877-7BD3FC1C6D46}" destId="{6C1D9980-3008-4467-9560-4C59FD2DA844}" srcOrd="10" destOrd="0" presId="urn:microsoft.com/office/officeart/2005/8/layout/orgChart1"/>
    <dgm:cxn modelId="{8FF0FF9C-EA13-46B3-A849-9870491BD5D3}" type="presParOf" srcId="{312CC607-74D3-4A81-A877-7BD3FC1C6D46}" destId="{F52A676C-EAFE-48D1-8BC3-03039CA8D2A2}" srcOrd="11" destOrd="0" presId="urn:microsoft.com/office/officeart/2005/8/layout/orgChart1"/>
    <dgm:cxn modelId="{56ED26DF-14CD-48CF-8F9E-CBDC0DFF624F}" type="presParOf" srcId="{F52A676C-EAFE-48D1-8BC3-03039CA8D2A2}" destId="{EC5F63EB-5B6B-4383-B72F-8B0DF9223D9B}" srcOrd="0" destOrd="0" presId="urn:microsoft.com/office/officeart/2005/8/layout/orgChart1"/>
    <dgm:cxn modelId="{FEC20751-DCC4-4CE1-A266-BEDEB4B77656}" type="presParOf" srcId="{EC5F63EB-5B6B-4383-B72F-8B0DF9223D9B}" destId="{C1319216-B909-4DBB-A625-A0C13EDA901B}" srcOrd="0" destOrd="0" presId="urn:microsoft.com/office/officeart/2005/8/layout/orgChart1"/>
    <dgm:cxn modelId="{9E3C1E2E-9D5A-47C2-90D6-BCAA1766620B}" type="presParOf" srcId="{EC5F63EB-5B6B-4383-B72F-8B0DF9223D9B}" destId="{D75A5D79-6A98-461C-87E3-72B4921212AD}" srcOrd="1" destOrd="0" presId="urn:microsoft.com/office/officeart/2005/8/layout/orgChart1"/>
    <dgm:cxn modelId="{8BAB1707-6079-4632-965D-8D9204E73E96}" type="presParOf" srcId="{F52A676C-EAFE-48D1-8BC3-03039CA8D2A2}" destId="{073ED5A1-30D0-4E3E-A1EC-D62F02CFF3E3}" srcOrd="1" destOrd="0" presId="urn:microsoft.com/office/officeart/2005/8/layout/orgChart1"/>
    <dgm:cxn modelId="{A48EBE6F-D411-4234-9BE3-D2FC0A5D1518}" type="presParOf" srcId="{F52A676C-EAFE-48D1-8BC3-03039CA8D2A2}" destId="{84308FE0-D098-43BC-9320-7AB5161477A4}" srcOrd="2" destOrd="0" presId="urn:microsoft.com/office/officeart/2005/8/layout/orgChart1"/>
    <dgm:cxn modelId="{F81A1CC2-3E87-4FF8-AC98-D1C37F28B5D4}" type="presParOf" srcId="{7BFB31FD-F77F-419D-8FF9-C1C600ACEA1B}" destId="{71656B8E-1ED7-4581-B392-6C1111279C5F}" srcOrd="2" destOrd="0" presId="urn:microsoft.com/office/officeart/2005/8/layout/orgChart1"/>
    <dgm:cxn modelId="{4E1482D8-121C-42AB-8ADC-A61BF9EE705D}" type="presParOf" srcId="{12DFD845-CA17-4993-AE6F-093FE2DC849D}" destId="{0DE1AD40-7BDE-445D-9AB9-89B742619F79}" srcOrd="4" destOrd="0" presId="urn:microsoft.com/office/officeart/2005/8/layout/orgChart1"/>
    <dgm:cxn modelId="{2E5B88F3-5015-45E6-B477-02D4B0160D63}" type="presParOf" srcId="{12DFD845-CA17-4993-AE6F-093FE2DC849D}" destId="{F6755B31-7161-4A52-9036-DDF995C880CE}" srcOrd="5" destOrd="0" presId="urn:microsoft.com/office/officeart/2005/8/layout/orgChart1"/>
    <dgm:cxn modelId="{DB1F3DC1-0E81-46D3-9DF7-B450F8AEF1B2}" type="presParOf" srcId="{F6755B31-7161-4A52-9036-DDF995C880CE}" destId="{DD87F661-F3B7-4CF2-9DF1-3E3AE5F481DD}" srcOrd="0" destOrd="0" presId="urn:microsoft.com/office/officeart/2005/8/layout/orgChart1"/>
    <dgm:cxn modelId="{208E5A9F-CF43-4DBA-8F86-82A2B3F6CBDB}" type="presParOf" srcId="{DD87F661-F3B7-4CF2-9DF1-3E3AE5F481DD}" destId="{F3AF9D61-4367-474D-B0AD-D2B38A6A34D2}" srcOrd="0" destOrd="0" presId="urn:microsoft.com/office/officeart/2005/8/layout/orgChart1"/>
    <dgm:cxn modelId="{DEAFB187-C857-411E-8C28-01806F6C28F6}" type="presParOf" srcId="{DD87F661-F3B7-4CF2-9DF1-3E3AE5F481DD}" destId="{6CF0888E-E719-4B04-B0E4-77B0478BE4F6}" srcOrd="1" destOrd="0" presId="urn:microsoft.com/office/officeart/2005/8/layout/orgChart1"/>
    <dgm:cxn modelId="{46771693-17CB-404D-AA11-FEA464184508}" type="presParOf" srcId="{F6755B31-7161-4A52-9036-DDF995C880CE}" destId="{48823713-B563-4DE3-9511-C80A338A09B6}" srcOrd="1" destOrd="0" presId="urn:microsoft.com/office/officeart/2005/8/layout/orgChart1"/>
    <dgm:cxn modelId="{BAC3810E-A25B-44D4-961C-B491A11F1F58}" type="presParOf" srcId="{48823713-B563-4DE3-9511-C80A338A09B6}" destId="{EA08F202-A81F-4F79-86D1-1A96E7E86B8C}" srcOrd="0" destOrd="0" presId="urn:microsoft.com/office/officeart/2005/8/layout/orgChart1"/>
    <dgm:cxn modelId="{D0CC9B8E-55A4-4ADB-9662-2DFB96F7258B}" type="presParOf" srcId="{48823713-B563-4DE3-9511-C80A338A09B6}" destId="{D5CF241F-E1C9-4D4E-B274-2C8CCC9029B9}" srcOrd="1" destOrd="0" presId="urn:microsoft.com/office/officeart/2005/8/layout/orgChart1"/>
    <dgm:cxn modelId="{E63E043E-136D-4F79-A9B5-59728D08F3C7}" type="presParOf" srcId="{D5CF241F-E1C9-4D4E-B274-2C8CCC9029B9}" destId="{11EE54E1-D73F-42A8-874A-3049229EF382}" srcOrd="0" destOrd="0" presId="urn:microsoft.com/office/officeart/2005/8/layout/orgChart1"/>
    <dgm:cxn modelId="{56EA0C9E-DD14-4958-A941-BA60C875CA51}" type="presParOf" srcId="{11EE54E1-D73F-42A8-874A-3049229EF382}" destId="{C1C3CCA9-85F2-4BE4-8020-18E854A26684}" srcOrd="0" destOrd="0" presId="urn:microsoft.com/office/officeart/2005/8/layout/orgChart1"/>
    <dgm:cxn modelId="{FDE4CA78-B851-4A40-94FF-8ABDE00D5A59}" type="presParOf" srcId="{11EE54E1-D73F-42A8-874A-3049229EF382}" destId="{075BDAB4-6E97-4B32-91F8-8546FB6BA87A}" srcOrd="1" destOrd="0" presId="urn:microsoft.com/office/officeart/2005/8/layout/orgChart1"/>
    <dgm:cxn modelId="{B743C59B-CD1D-4456-9683-5C0A358C997B}" type="presParOf" srcId="{D5CF241F-E1C9-4D4E-B274-2C8CCC9029B9}" destId="{BC0DC6B1-9D5C-46E9-9403-76C55318AB99}" srcOrd="1" destOrd="0" presId="urn:microsoft.com/office/officeart/2005/8/layout/orgChart1"/>
    <dgm:cxn modelId="{BC238CD9-9F60-436A-A1C5-F3EC42C935CB}" type="presParOf" srcId="{D5CF241F-E1C9-4D4E-B274-2C8CCC9029B9}" destId="{5025457C-9A76-4C0E-906E-A8D6D29C9701}" srcOrd="2" destOrd="0" presId="urn:microsoft.com/office/officeart/2005/8/layout/orgChart1"/>
    <dgm:cxn modelId="{871BD288-B997-46ED-B4E2-AAB574709DFC}" type="presParOf" srcId="{48823713-B563-4DE3-9511-C80A338A09B6}" destId="{925A9669-ABCF-4584-873A-AFAA9EDE74AC}" srcOrd="2" destOrd="0" presId="urn:microsoft.com/office/officeart/2005/8/layout/orgChart1"/>
    <dgm:cxn modelId="{C61A19F9-1561-4EB2-9374-7E62A7965EB0}" type="presParOf" srcId="{48823713-B563-4DE3-9511-C80A338A09B6}" destId="{094868F0-56F4-4E39-A67F-6466A23C65AC}" srcOrd="3" destOrd="0" presId="urn:microsoft.com/office/officeart/2005/8/layout/orgChart1"/>
    <dgm:cxn modelId="{6441F0BB-D878-4495-AAE5-CF771FDA8705}" type="presParOf" srcId="{094868F0-56F4-4E39-A67F-6466A23C65AC}" destId="{5CB56BCB-F486-4510-964F-F63C2F1C2839}" srcOrd="0" destOrd="0" presId="urn:microsoft.com/office/officeart/2005/8/layout/orgChart1"/>
    <dgm:cxn modelId="{4E91B3B7-2AC4-4590-9992-3E1FFB0ACF50}" type="presParOf" srcId="{5CB56BCB-F486-4510-964F-F63C2F1C2839}" destId="{6F9C768F-CC89-42DD-BE82-0B6DE55A5E5D}" srcOrd="0" destOrd="0" presId="urn:microsoft.com/office/officeart/2005/8/layout/orgChart1"/>
    <dgm:cxn modelId="{B45910F0-112E-4DC6-8E77-399D903FB3EF}" type="presParOf" srcId="{5CB56BCB-F486-4510-964F-F63C2F1C2839}" destId="{29B32C72-1E73-4591-B18A-A504C05A70B3}" srcOrd="1" destOrd="0" presId="urn:microsoft.com/office/officeart/2005/8/layout/orgChart1"/>
    <dgm:cxn modelId="{69018EE1-23D3-44A8-9C58-2D90E9754A67}" type="presParOf" srcId="{094868F0-56F4-4E39-A67F-6466A23C65AC}" destId="{6391EE84-2AE6-474A-BB64-B78FC4123E38}" srcOrd="1" destOrd="0" presId="urn:microsoft.com/office/officeart/2005/8/layout/orgChart1"/>
    <dgm:cxn modelId="{268061D2-F3B0-4EDC-BAB8-A5D02CEC6BFD}" type="presParOf" srcId="{094868F0-56F4-4E39-A67F-6466A23C65AC}" destId="{A20D80F4-778A-4519-B204-CE03ADC6A6D4}" srcOrd="2" destOrd="0" presId="urn:microsoft.com/office/officeart/2005/8/layout/orgChart1"/>
    <dgm:cxn modelId="{AAD65554-B95F-485E-9E14-14F28F1C4421}" type="presParOf" srcId="{48823713-B563-4DE3-9511-C80A338A09B6}" destId="{63145E16-136F-48F4-A2D9-F0099E831B83}" srcOrd="4" destOrd="0" presId="urn:microsoft.com/office/officeart/2005/8/layout/orgChart1"/>
    <dgm:cxn modelId="{EBC4FF5B-FAC0-4791-AB8C-28A83906F208}" type="presParOf" srcId="{48823713-B563-4DE3-9511-C80A338A09B6}" destId="{F82EAEA9-13D1-460D-9E97-98E948919313}" srcOrd="5" destOrd="0" presId="urn:microsoft.com/office/officeart/2005/8/layout/orgChart1"/>
    <dgm:cxn modelId="{E5B73C51-2171-4CFA-9842-0431B74829B1}" type="presParOf" srcId="{F82EAEA9-13D1-460D-9E97-98E948919313}" destId="{9416564B-CC87-4075-8CC8-98B48DD91A5D}" srcOrd="0" destOrd="0" presId="urn:microsoft.com/office/officeart/2005/8/layout/orgChart1"/>
    <dgm:cxn modelId="{E3AB30D2-E412-4C46-A61A-D3FAF091AAAC}" type="presParOf" srcId="{9416564B-CC87-4075-8CC8-98B48DD91A5D}" destId="{FED1DF97-E330-4ECA-B4D3-8EDC34F320B1}" srcOrd="0" destOrd="0" presId="urn:microsoft.com/office/officeart/2005/8/layout/orgChart1"/>
    <dgm:cxn modelId="{5571BAF4-3A08-4F5A-A883-A2AE12A62BBA}" type="presParOf" srcId="{9416564B-CC87-4075-8CC8-98B48DD91A5D}" destId="{7710B451-7D25-464E-BE90-14011717D173}" srcOrd="1" destOrd="0" presId="urn:microsoft.com/office/officeart/2005/8/layout/orgChart1"/>
    <dgm:cxn modelId="{BA4F3DAE-7CD5-4055-8801-5957FB728D55}" type="presParOf" srcId="{F82EAEA9-13D1-460D-9E97-98E948919313}" destId="{1D11D6D9-A615-4CD6-8FF3-50B7FE33436F}" srcOrd="1" destOrd="0" presId="urn:microsoft.com/office/officeart/2005/8/layout/orgChart1"/>
    <dgm:cxn modelId="{C6705082-EAA0-44DA-A5A4-291A5A4365C9}" type="presParOf" srcId="{F82EAEA9-13D1-460D-9E97-98E948919313}" destId="{553D2A07-EA6C-4AC8-A65D-A142CB1584B6}" srcOrd="2" destOrd="0" presId="urn:microsoft.com/office/officeart/2005/8/layout/orgChart1"/>
    <dgm:cxn modelId="{11933AB8-1748-46E4-80AB-E22C124DA193}" type="presParOf" srcId="{F6755B31-7161-4A52-9036-DDF995C880CE}" destId="{680A24FA-84E9-40A6-91AE-2F9A86FFB6E5}" srcOrd="2" destOrd="0" presId="urn:microsoft.com/office/officeart/2005/8/layout/orgChart1"/>
    <dgm:cxn modelId="{C35D7FE4-FC4E-412F-9BB8-69068A19CFCF}" type="presParOf" srcId="{B8618E20-F163-42BA-B729-C06FF2CE0979}" destId="{88C8C494-F3FB-475C-8C23-CEA08F7A6A97}" srcOrd="2" destOrd="0" presId="urn:microsoft.com/office/officeart/2005/8/layout/orgChart1"/>
    <dgm:cxn modelId="{945F976A-B707-4694-93FC-BAB13EA2CEC1}" type="presParOf" srcId="{5ECBC4BF-1B54-48C9-87E8-BC5A35C5963F}" destId="{2CB879D4-B0DA-4143-A03F-C4ABCC79B8E2}" srcOrd="2" destOrd="0" presId="urn:microsoft.com/office/officeart/2005/8/layout/orgChart1"/>
    <dgm:cxn modelId="{7B828E95-D173-465A-9927-82FA2ED6B20C}" type="presParOf" srcId="{1EA7DA44-1F1C-470D-9FEA-11D04A44367A}" destId="{BAE5E6EB-84D2-453D-99F6-79028484B787}" srcOrd="1" destOrd="0" presId="urn:microsoft.com/office/officeart/2005/8/layout/orgChart1"/>
    <dgm:cxn modelId="{7F44F0EC-57B9-4415-BEB6-CB62B672ADE6}" type="presParOf" srcId="{BAE5E6EB-84D2-453D-99F6-79028484B787}" destId="{ECC9E9E5-AA64-440D-86C5-4B8141B7B853}" srcOrd="0" destOrd="0" presId="urn:microsoft.com/office/officeart/2005/8/layout/orgChart1"/>
    <dgm:cxn modelId="{756F2B32-5877-4429-BD3C-D3EE917494C1}" type="presParOf" srcId="{ECC9E9E5-AA64-440D-86C5-4B8141B7B853}" destId="{0F59332F-5AC4-426F-BAB0-BC96D3A6A81C}" srcOrd="0" destOrd="0" presId="urn:microsoft.com/office/officeart/2005/8/layout/orgChart1"/>
    <dgm:cxn modelId="{5422B3F1-3ECA-4448-890E-087F7F8F3408}" type="presParOf" srcId="{ECC9E9E5-AA64-440D-86C5-4B8141B7B853}" destId="{44DE3CD0-652A-416B-A866-21A99BB5A0DD}" srcOrd="1" destOrd="0" presId="urn:microsoft.com/office/officeart/2005/8/layout/orgChart1"/>
    <dgm:cxn modelId="{BBBAEC35-D9E4-45FF-9A68-91F3125081BE}" type="presParOf" srcId="{BAE5E6EB-84D2-453D-99F6-79028484B787}" destId="{101BFFA1-2E08-4156-8BFD-C88D57830539}" srcOrd="1" destOrd="0" presId="urn:microsoft.com/office/officeart/2005/8/layout/orgChart1"/>
    <dgm:cxn modelId="{2D92256C-C683-4EA9-A0BB-D04DF11D8590}" type="presParOf" srcId="{BAE5E6EB-84D2-453D-99F6-79028484B787}" destId="{F0DE98E1-26C3-4C79-B84C-62950B321038}" srcOrd="2" destOrd="0" presId="urn:microsoft.com/office/officeart/2005/8/layout/orgChart1"/>
    <dgm:cxn modelId="{115B61C1-B429-4B8D-AC0C-1C32E4D8EF18}" type="presParOf" srcId="{1EA7DA44-1F1C-470D-9FEA-11D04A44367A}" destId="{97BF3590-E773-4BBA-96FD-DBD89A47DDF6}" srcOrd="2" destOrd="0" presId="urn:microsoft.com/office/officeart/2005/8/layout/orgChart1"/>
    <dgm:cxn modelId="{E3D837F0-F829-4E40-9713-4DAFDB3084E3}" type="presParOf" srcId="{97BF3590-E773-4BBA-96FD-DBD89A47DDF6}" destId="{0B0252BD-A98D-42D9-933C-A19C9D3BDE11}" srcOrd="0" destOrd="0" presId="urn:microsoft.com/office/officeart/2005/8/layout/orgChart1"/>
    <dgm:cxn modelId="{C5EE73DB-5817-481C-8509-0854FA878B0E}" type="presParOf" srcId="{0B0252BD-A98D-42D9-933C-A19C9D3BDE11}" destId="{C4B3DA75-4616-4C0B-A577-EA78ED990DC6}" srcOrd="0" destOrd="0" presId="urn:microsoft.com/office/officeart/2005/8/layout/orgChart1"/>
    <dgm:cxn modelId="{7151A688-9F22-4F52-BDEF-B7A0AD3C0049}" type="presParOf" srcId="{0B0252BD-A98D-42D9-933C-A19C9D3BDE11}" destId="{A61C00FF-B604-4A16-B4FA-DCDFFBEB97C0}" srcOrd="1" destOrd="0" presId="urn:microsoft.com/office/officeart/2005/8/layout/orgChart1"/>
    <dgm:cxn modelId="{65A3FD65-5D5A-4B12-AA0E-7AD409485B63}" type="presParOf" srcId="{97BF3590-E773-4BBA-96FD-DBD89A47DDF6}" destId="{FAA3DABD-CB7E-4270-AB44-99C020E532F1}" srcOrd="1" destOrd="0" presId="urn:microsoft.com/office/officeart/2005/8/layout/orgChart1"/>
    <dgm:cxn modelId="{2E36B6B5-5991-4885-BC81-9406ACE34FC8}" type="presParOf" srcId="{97BF3590-E773-4BBA-96FD-DBD89A47DDF6}" destId="{0A417AA5-B50E-454F-9B66-207146F958E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45E16-136F-48F4-A2D9-F0099E831B83}">
      <dsp:nvSpPr>
        <dsp:cNvPr id="0" name=""/>
        <dsp:cNvSpPr/>
      </dsp:nvSpPr>
      <dsp:spPr>
        <a:xfrm>
          <a:off x="4548588" y="3008799"/>
          <a:ext cx="176557" cy="3699561"/>
        </a:xfrm>
        <a:custGeom>
          <a:avLst/>
          <a:gdLst/>
          <a:ahLst/>
          <a:cxnLst/>
          <a:rect l="0" t="0" r="0" b="0"/>
          <a:pathLst>
            <a:path>
              <a:moveTo>
                <a:pt x="0" y="0"/>
              </a:moveTo>
              <a:lnTo>
                <a:pt x="0" y="3699561"/>
              </a:lnTo>
              <a:lnTo>
                <a:pt x="176557" y="3699561"/>
              </a:lnTo>
            </a:path>
          </a:pathLst>
        </a:custGeom>
        <a:noFill/>
        <a:ln w="400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5A9669-ABCF-4584-873A-AFAA9EDE74AC}">
      <dsp:nvSpPr>
        <dsp:cNvPr id="0" name=""/>
        <dsp:cNvSpPr/>
      </dsp:nvSpPr>
      <dsp:spPr>
        <a:xfrm>
          <a:off x="4548588" y="3008799"/>
          <a:ext cx="176557" cy="2276679"/>
        </a:xfrm>
        <a:custGeom>
          <a:avLst/>
          <a:gdLst/>
          <a:ahLst/>
          <a:cxnLst/>
          <a:rect l="0" t="0" r="0" b="0"/>
          <a:pathLst>
            <a:path>
              <a:moveTo>
                <a:pt x="0" y="0"/>
              </a:moveTo>
              <a:lnTo>
                <a:pt x="0" y="2276679"/>
              </a:lnTo>
              <a:lnTo>
                <a:pt x="176557" y="2276679"/>
              </a:lnTo>
            </a:path>
          </a:pathLst>
        </a:custGeom>
        <a:noFill/>
        <a:ln w="400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08F202-A81F-4F79-86D1-1A96E7E86B8C}">
      <dsp:nvSpPr>
        <dsp:cNvPr id="0" name=""/>
        <dsp:cNvSpPr/>
      </dsp:nvSpPr>
      <dsp:spPr>
        <a:xfrm>
          <a:off x="4548588" y="3008799"/>
          <a:ext cx="176557" cy="831229"/>
        </a:xfrm>
        <a:custGeom>
          <a:avLst/>
          <a:gdLst/>
          <a:ahLst/>
          <a:cxnLst/>
          <a:rect l="0" t="0" r="0" b="0"/>
          <a:pathLst>
            <a:path>
              <a:moveTo>
                <a:pt x="0" y="0"/>
              </a:moveTo>
              <a:lnTo>
                <a:pt x="0" y="831229"/>
              </a:lnTo>
              <a:lnTo>
                <a:pt x="176557" y="831229"/>
              </a:lnTo>
            </a:path>
          </a:pathLst>
        </a:custGeom>
        <a:noFill/>
        <a:ln w="400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E1AD40-7BDE-445D-9AB9-89B742619F79}">
      <dsp:nvSpPr>
        <dsp:cNvPr id="0" name=""/>
        <dsp:cNvSpPr/>
      </dsp:nvSpPr>
      <dsp:spPr>
        <a:xfrm>
          <a:off x="1259611" y="1809666"/>
          <a:ext cx="3734868" cy="242054"/>
        </a:xfrm>
        <a:custGeom>
          <a:avLst/>
          <a:gdLst/>
          <a:ahLst/>
          <a:cxnLst/>
          <a:rect l="0" t="0" r="0" b="0"/>
          <a:pathLst>
            <a:path>
              <a:moveTo>
                <a:pt x="0" y="0"/>
              </a:moveTo>
              <a:lnTo>
                <a:pt x="0" y="174037"/>
              </a:lnTo>
              <a:lnTo>
                <a:pt x="3734868" y="174037"/>
              </a:lnTo>
              <a:lnTo>
                <a:pt x="3734868" y="242054"/>
              </a:lnTo>
            </a:path>
          </a:pathLst>
        </a:custGeom>
        <a:noFill/>
        <a:ln w="400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1D9980-3008-4467-9560-4C59FD2DA844}">
      <dsp:nvSpPr>
        <dsp:cNvPr id="0" name=""/>
        <dsp:cNvSpPr/>
      </dsp:nvSpPr>
      <dsp:spPr>
        <a:xfrm>
          <a:off x="2523042" y="3137200"/>
          <a:ext cx="401903" cy="2978585"/>
        </a:xfrm>
        <a:custGeom>
          <a:avLst/>
          <a:gdLst/>
          <a:ahLst/>
          <a:cxnLst/>
          <a:rect l="0" t="0" r="0" b="0"/>
          <a:pathLst>
            <a:path>
              <a:moveTo>
                <a:pt x="0" y="0"/>
              </a:moveTo>
              <a:lnTo>
                <a:pt x="0" y="2978585"/>
              </a:lnTo>
              <a:lnTo>
                <a:pt x="401903" y="2978585"/>
              </a:lnTo>
            </a:path>
          </a:pathLst>
        </a:custGeom>
        <a:noFill/>
        <a:ln w="400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840244-B291-4ADB-A97A-EB5204A1CCC9}">
      <dsp:nvSpPr>
        <dsp:cNvPr id="0" name=""/>
        <dsp:cNvSpPr/>
      </dsp:nvSpPr>
      <dsp:spPr>
        <a:xfrm>
          <a:off x="2523042" y="3137200"/>
          <a:ext cx="401903" cy="4657288"/>
        </a:xfrm>
        <a:custGeom>
          <a:avLst/>
          <a:gdLst/>
          <a:ahLst/>
          <a:cxnLst/>
          <a:rect l="0" t="0" r="0" b="0"/>
          <a:pathLst>
            <a:path>
              <a:moveTo>
                <a:pt x="0" y="0"/>
              </a:moveTo>
              <a:lnTo>
                <a:pt x="0" y="4657288"/>
              </a:lnTo>
              <a:lnTo>
                <a:pt x="401903" y="4657288"/>
              </a:lnTo>
            </a:path>
          </a:pathLst>
        </a:custGeom>
        <a:noFill/>
        <a:ln w="400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3054783-57E0-4398-B356-D3DC8B8F7E6C}">
      <dsp:nvSpPr>
        <dsp:cNvPr id="0" name=""/>
        <dsp:cNvSpPr/>
      </dsp:nvSpPr>
      <dsp:spPr>
        <a:xfrm>
          <a:off x="2523042" y="3137200"/>
          <a:ext cx="401903" cy="3802463"/>
        </a:xfrm>
        <a:custGeom>
          <a:avLst/>
          <a:gdLst/>
          <a:ahLst/>
          <a:cxnLst/>
          <a:rect l="0" t="0" r="0" b="0"/>
          <a:pathLst>
            <a:path>
              <a:moveTo>
                <a:pt x="0" y="0"/>
              </a:moveTo>
              <a:lnTo>
                <a:pt x="0" y="3802463"/>
              </a:lnTo>
              <a:lnTo>
                <a:pt x="401903" y="3802463"/>
              </a:lnTo>
            </a:path>
          </a:pathLst>
        </a:custGeom>
        <a:noFill/>
        <a:ln w="400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91CA3C-BB8D-405E-B22B-6034D159DBB3}">
      <dsp:nvSpPr>
        <dsp:cNvPr id="0" name=""/>
        <dsp:cNvSpPr/>
      </dsp:nvSpPr>
      <dsp:spPr>
        <a:xfrm>
          <a:off x="2523042" y="3137200"/>
          <a:ext cx="401903" cy="2073265"/>
        </a:xfrm>
        <a:custGeom>
          <a:avLst/>
          <a:gdLst/>
          <a:ahLst/>
          <a:cxnLst/>
          <a:rect l="0" t="0" r="0" b="0"/>
          <a:pathLst>
            <a:path>
              <a:moveTo>
                <a:pt x="0" y="0"/>
              </a:moveTo>
              <a:lnTo>
                <a:pt x="0" y="2073265"/>
              </a:lnTo>
              <a:lnTo>
                <a:pt x="401903" y="2073265"/>
              </a:lnTo>
            </a:path>
          </a:pathLst>
        </a:custGeom>
        <a:noFill/>
        <a:ln w="400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D1564D-6BF3-4241-8F46-33328E5F46E5}">
      <dsp:nvSpPr>
        <dsp:cNvPr id="0" name=""/>
        <dsp:cNvSpPr/>
      </dsp:nvSpPr>
      <dsp:spPr>
        <a:xfrm>
          <a:off x="2523042" y="3137200"/>
          <a:ext cx="401903" cy="1211193"/>
        </a:xfrm>
        <a:custGeom>
          <a:avLst/>
          <a:gdLst/>
          <a:ahLst/>
          <a:cxnLst/>
          <a:rect l="0" t="0" r="0" b="0"/>
          <a:pathLst>
            <a:path>
              <a:moveTo>
                <a:pt x="0" y="0"/>
              </a:moveTo>
              <a:lnTo>
                <a:pt x="0" y="1211193"/>
              </a:lnTo>
              <a:lnTo>
                <a:pt x="401903" y="1211193"/>
              </a:lnTo>
            </a:path>
          </a:pathLst>
        </a:custGeom>
        <a:noFill/>
        <a:ln w="400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C85415-1613-44A6-905C-AB0D7EF472FA}">
      <dsp:nvSpPr>
        <dsp:cNvPr id="0" name=""/>
        <dsp:cNvSpPr/>
      </dsp:nvSpPr>
      <dsp:spPr>
        <a:xfrm>
          <a:off x="2523042" y="3137200"/>
          <a:ext cx="401903" cy="432092"/>
        </a:xfrm>
        <a:custGeom>
          <a:avLst/>
          <a:gdLst/>
          <a:ahLst/>
          <a:cxnLst/>
          <a:rect l="0" t="0" r="0" b="0"/>
          <a:pathLst>
            <a:path>
              <a:moveTo>
                <a:pt x="0" y="0"/>
              </a:moveTo>
              <a:lnTo>
                <a:pt x="0" y="432092"/>
              </a:lnTo>
              <a:lnTo>
                <a:pt x="401903" y="432092"/>
              </a:lnTo>
            </a:path>
          </a:pathLst>
        </a:custGeom>
        <a:noFill/>
        <a:ln w="400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779715-A7DF-48E4-AA4F-F9B81FA22DE4}">
      <dsp:nvSpPr>
        <dsp:cNvPr id="0" name=""/>
        <dsp:cNvSpPr/>
      </dsp:nvSpPr>
      <dsp:spPr>
        <a:xfrm>
          <a:off x="1259611" y="1809666"/>
          <a:ext cx="1960080" cy="386067"/>
        </a:xfrm>
        <a:custGeom>
          <a:avLst/>
          <a:gdLst/>
          <a:ahLst/>
          <a:cxnLst/>
          <a:rect l="0" t="0" r="0" b="0"/>
          <a:pathLst>
            <a:path>
              <a:moveTo>
                <a:pt x="0" y="0"/>
              </a:moveTo>
              <a:lnTo>
                <a:pt x="0" y="318049"/>
              </a:lnTo>
              <a:lnTo>
                <a:pt x="1960080" y="318049"/>
              </a:lnTo>
              <a:lnTo>
                <a:pt x="1960080" y="386067"/>
              </a:lnTo>
            </a:path>
          </a:pathLst>
        </a:custGeom>
        <a:noFill/>
        <a:ln w="400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1DAFED-FE39-4A47-9782-E0A9D8CFE81A}">
      <dsp:nvSpPr>
        <dsp:cNvPr id="0" name=""/>
        <dsp:cNvSpPr/>
      </dsp:nvSpPr>
      <dsp:spPr>
        <a:xfrm>
          <a:off x="770222" y="2850095"/>
          <a:ext cx="613958" cy="4172927"/>
        </a:xfrm>
        <a:custGeom>
          <a:avLst/>
          <a:gdLst/>
          <a:ahLst/>
          <a:cxnLst/>
          <a:rect l="0" t="0" r="0" b="0"/>
          <a:pathLst>
            <a:path>
              <a:moveTo>
                <a:pt x="0" y="0"/>
              </a:moveTo>
              <a:lnTo>
                <a:pt x="0" y="4172927"/>
              </a:lnTo>
              <a:lnTo>
                <a:pt x="613958" y="4172927"/>
              </a:lnTo>
            </a:path>
          </a:pathLst>
        </a:custGeom>
        <a:noFill/>
        <a:ln w="400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FD54DB-D182-4C90-B8B8-23B4BFD95DD3}">
      <dsp:nvSpPr>
        <dsp:cNvPr id="0" name=""/>
        <dsp:cNvSpPr/>
      </dsp:nvSpPr>
      <dsp:spPr>
        <a:xfrm>
          <a:off x="770222" y="2850095"/>
          <a:ext cx="613958" cy="2987328"/>
        </a:xfrm>
        <a:custGeom>
          <a:avLst/>
          <a:gdLst/>
          <a:ahLst/>
          <a:cxnLst/>
          <a:rect l="0" t="0" r="0" b="0"/>
          <a:pathLst>
            <a:path>
              <a:moveTo>
                <a:pt x="0" y="0"/>
              </a:moveTo>
              <a:lnTo>
                <a:pt x="0" y="2987328"/>
              </a:lnTo>
              <a:lnTo>
                <a:pt x="613958" y="2987328"/>
              </a:lnTo>
            </a:path>
          </a:pathLst>
        </a:custGeom>
        <a:noFill/>
        <a:ln w="400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888EAB-53AD-422F-89C2-26316F1BEE70}">
      <dsp:nvSpPr>
        <dsp:cNvPr id="0" name=""/>
        <dsp:cNvSpPr/>
      </dsp:nvSpPr>
      <dsp:spPr>
        <a:xfrm>
          <a:off x="770222" y="2850095"/>
          <a:ext cx="270083" cy="4815615"/>
        </a:xfrm>
        <a:custGeom>
          <a:avLst/>
          <a:gdLst/>
          <a:ahLst/>
          <a:cxnLst/>
          <a:rect l="0" t="0" r="0" b="0"/>
          <a:pathLst>
            <a:path>
              <a:moveTo>
                <a:pt x="0" y="0"/>
              </a:moveTo>
              <a:lnTo>
                <a:pt x="270083" y="4815615"/>
              </a:lnTo>
            </a:path>
          </a:pathLst>
        </a:custGeom>
        <a:noFill/>
        <a:ln w="400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36E910-EBBE-4A4C-BA8F-BA4822F17120}">
      <dsp:nvSpPr>
        <dsp:cNvPr id="0" name=""/>
        <dsp:cNvSpPr/>
      </dsp:nvSpPr>
      <dsp:spPr>
        <a:xfrm>
          <a:off x="770222" y="2850095"/>
          <a:ext cx="296966" cy="3327743"/>
        </a:xfrm>
        <a:custGeom>
          <a:avLst/>
          <a:gdLst/>
          <a:ahLst/>
          <a:cxnLst/>
          <a:rect l="0" t="0" r="0" b="0"/>
          <a:pathLst>
            <a:path>
              <a:moveTo>
                <a:pt x="0" y="0"/>
              </a:moveTo>
              <a:lnTo>
                <a:pt x="296966" y="3327743"/>
              </a:lnTo>
            </a:path>
          </a:pathLst>
        </a:custGeom>
        <a:noFill/>
        <a:ln w="400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C45C30-5D0A-4457-8CAE-3055C0BA9F99}">
      <dsp:nvSpPr>
        <dsp:cNvPr id="0" name=""/>
        <dsp:cNvSpPr/>
      </dsp:nvSpPr>
      <dsp:spPr>
        <a:xfrm>
          <a:off x="770222" y="2850095"/>
          <a:ext cx="262892" cy="2217225"/>
        </a:xfrm>
        <a:custGeom>
          <a:avLst/>
          <a:gdLst/>
          <a:ahLst/>
          <a:cxnLst/>
          <a:rect l="0" t="0" r="0" b="0"/>
          <a:pathLst>
            <a:path>
              <a:moveTo>
                <a:pt x="0" y="0"/>
              </a:moveTo>
              <a:lnTo>
                <a:pt x="262892" y="2217225"/>
              </a:lnTo>
            </a:path>
          </a:pathLst>
        </a:custGeom>
        <a:noFill/>
        <a:ln w="400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CCA9B2-4BF8-47EA-977A-8F13AB44EF5E}">
      <dsp:nvSpPr>
        <dsp:cNvPr id="0" name=""/>
        <dsp:cNvSpPr/>
      </dsp:nvSpPr>
      <dsp:spPr>
        <a:xfrm>
          <a:off x="770222" y="2850095"/>
          <a:ext cx="613958" cy="2094928"/>
        </a:xfrm>
        <a:custGeom>
          <a:avLst/>
          <a:gdLst/>
          <a:ahLst/>
          <a:cxnLst/>
          <a:rect l="0" t="0" r="0" b="0"/>
          <a:pathLst>
            <a:path>
              <a:moveTo>
                <a:pt x="0" y="0"/>
              </a:moveTo>
              <a:lnTo>
                <a:pt x="0" y="2094928"/>
              </a:lnTo>
              <a:lnTo>
                <a:pt x="613958" y="2094928"/>
              </a:lnTo>
            </a:path>
          </a:pathLst>
        </a:custGeom>
        <a:noFill/>
        <a:ln w="400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2FF88D-731C-4C73-9B5B-57EB63F1ADF3}">
      <dsp:nvSpPr>
        <dsp:cNvPr id="0" name=""/>
        <dsp:cNvSpPr/>
      </dsp:nvSpPr>
      <dsp:spPr>
        <a:xfrm>
          <a:off x="770222" y="2850095"/>
          <a:ext cx="613958" cy="1502625"/>
        </a:xfrm>
        <a:custGeom>
          <a:avLst/>
          <a:gdLst/>
          <a:ahLst/>
          <a:cxnLst/>
          <a:rect l="0" t="0" r="0" b="0"/>
          <a:pathLst>
            <a:path>
              <a:moveTo>
                <a:pt x="0" y="0"/>
              </a:moveTo>
              <a:lnTo>
                <a:pt x="0" y="1502625"/>
              </a:lnTo>
              <a:lnTo>
                <a:pt x="613958" y="1502625"/>
              </a:lnTo>
            </a:path>
          </a:pathLst>
        </a:custGeom>
        <a:noFill/>
        <a:ln w="400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D61844-D2F6-4841-B17A-E7F3CB8F9E4E}">
      <dsp:nvSpPr>
        <dsp:cNvPr id="0" name=""/>
        <dsp:cNvSpPr/>
      </dsp:nvSpPr>
      <dsp:spPr>
        <a:xfrm>
          <a:off x="770222" y="2850095"/>
          <a:ext cx="570544" cy="881934"/>
        </a:xfrm>
        <a:custGeom>
          <a:avLst/>
          <a:gdLst/>
          <a:ahLst/>
          <a:cxnLst/>
          <a:rect l="0" t="0" r="0" b="0"/>
          <a:pathLst>
            <a:path>
              <a:moveTo>
                <a:pt x="0" y="0"/>
              </a:moveTo>
              <a:lnTo>
                <a:pt x="0" y="881934"/>
              </a:lnTo>
              <a:lnTo>
                <a:pt x="570544" y="881934"/>
              </a:lnTo>
            </a:path>
          </a:pathLst>
        </a:custGeom>
        <a:noFill/>
        <a:ln w="400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815B7A-8DB1-4D32-B9A0-B8111B3A610D}">
      <dsp:nvSpPr>
        <dsp:cNvPr id="0" name=""/>
        <dsp:cNvSpPr/>
      </dsp:nvSpPr>
      <dsp:spPr>
        <a:xfrm>
          <a:off x="770222" y="2850095"/>
          <a:ext cx="322443" cy="904082"/>
        </a:xfrm>
        <a:custGeom>
          <a:avLst/>
          <a:gdLst/>
          <a:ahLst/>
          <a:cxnLst/>
          <a:rect l="0" t="0" r="0" b="0"/>
          <a:pathLst>
            <a:path>
              <a:moveTo>
                <a:pt x="0" y="0"/>
              </a:moveTo>
              <a:lnTo>
                <a:pt x="322443" y="904082"/>
              </a:lnTo>
            </a:path>
          </a:pathLst>
        </a:custGeom>
        <a:noFill/>
        <a:ln w="400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BC399C-FC2A-44FB-80DD-6A6F00B3F809}">
      <dsp:nvSpPr>
        <dsp:cNvPr id="0" name=""/>
        <dsp:cNvSpPr/>
      </dsp:nvSpPr>
      <dsp:spPr>
        <a:xfrm>
          <a:off x="770222" y="1809666"/>
          <a:ext cx="489389" cy="212331"/>
        </a:xfrm>
        <a:custGeom>
          <a:avLst/>
          <a:gdLst/>
          <a:ahLst/>
          <a:cxnLst/>
          <a:rect l="0" t="0" r="0" b="0"/>
          <a:pathLst>
            <a:path>
              <a:moveTo>
                <a:pt x="489389" y="0"/>
              </a:moveTo>
              <a:lnTo>
                <a:pt x="489389" y="144313"/>
              </a:lnTo>
              <a:lnTo>
                <a:pt x="0" y="144313"/>
              </a:lnTo>
              <a:lnTo>
                <a:pt x="0" y="212331"/>
              </a:lnTo>
            </a:path>
          </a:pathLst>
        </a:custGeom>
        <a:noFill/>
        <a:ln w="400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F523C9-9DED-4EDF-BB64-2FE8F7F9EA9D}">
      <dsp:nvSpPr>
        <dsp:cNvPr id="0" name=""/>
        <dsp:cNvSpPr/>
      </dsp:nvSpPr>
      <dsp:spPr>
        <a:xfrm>
          <a:off x="1259611" y="982924"/>
          <a:ext cx="1479757" cy="91440"/>
        </a:xfrm>
        <a:custGeom>
          <a:avLst/>
          <a:gdLst/>
          <a:ahLst/>
          <a:cxnLst/>
          <a:rect l="0" t="0" r="0" b="0"/>
          <a:pathLst>
            <a:path>
              <a:moveTo>
                <a:pt x="1479757" y="45720"/>
              </a:moveTo>
              <a:lnTo>
                <a:pt x="1479757" y="47035"/>
              </a:lnTo>
              <a:lnTo>
                <a:pt x="0" y="47035"/>
              </a:lnTo>
              <a:lnTo>
                <a:pt x="0" y="115052"/>
              </a:lnTo>
            </a:path>
          </a:pathLst>
        </a:custGeom>
        <a:noFill/>
        <a:ln w="400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5329E5-600F-4772-A947-7D5B02A8878F}">
      <dsp:nvSpPr>
        <dsp:cNvPr id="0" name=""/>
        <dsp:cNvSpPr/>
      </dsp:nvSpPr>
      <dsp:spPr>
        <a:xfrm>
          <a:off x="1941303" y="74445"/>
          <a:ext cx="1596131" cy="954198"/>
        </a:xfrm>
        <a:prstGeom prst="rect">
          <a:avLst/>
        </a:prstGeom>
        <a:solidFill>
          <a:schemeClr val="accent1">
            <a:hueOff val="0"/>
            <a:satOff val="0"/>
            <a:lumOff val="0"/>
            <a:alphaOff val="0"/>
          </a:schemeClr>
        </a:solidFill>
        <a:ln w="31800" cap="flat" cmpd="sng" algn="ctr">
          <a:solidFill>
            <a:schemeClr val="lt1">
              <a:hueOff val="0"/>
              <a:satOff val="0"/>
              <a:lumOff val="0"/>
              <a:alphaOff val="0"/>
            </a:schemeClr>
          </a:solidFill>
          <a:prstDash val="solid"/>
        </a:ln>
        <a:effectLst>
          <a:outerShdw blurRad="50800" dist="25000" dir="5400000" rotWithShape="0">
            <a:schemeClr val="accent1">
              <a:hueOff val="0"/>
              <a:satOff val="0"/>
              <a:lumOff val="0"/>
              <a:alphaOff val="0"/>
              <a:shade val="30000"/>
              <a:satMod val="150000"/>
              <a:alpha val="38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kern="1200" cap="none" normalizeH="0" baseline="0" dirty="0">
              <a:ln/>
              <a:effectLst/>
              <a:latin typeface="+mj-ea"/>
              <a:ea typeface="+mj-ea"/>
              <a:cs typeface="新細明體" pitchFamily="18" charset="-120"/>
            </a:rPr>
            <a:t>元天大勳集團</a:t>
          </a:r>
        </a:p>
      </dsp:txBody>
      <dsp:txXfrm>
        <a:off x="1941303" y="74445"/>
        <a:ext cx="1596131" cy="954198"/>
      </dsp:txXfrm>
    </dsp:sp>
    <dsp:sp modelId="{EC14E55C-D468-4389-A849-1EA7E6642A9E}">
      <dsp:nvSpPr>
        <dsp:cNvPr id="0" name=""/>
        <dsp:cNvSpPr/>
      </dsp:nvSpPr>
      <dsp:spPr>
        <a:xfrm>
          <a:off x="523552" y="1097976"/>
          <a:ext cx="1472119" cy="711690"/>
        </a:xfrm>
        <a:prstGeom prst="rect">
          <a:avLst/>
        </a:prstGeom>
        <a:solidFill>
          <a:schemeClr val="accent1">
            <a:hueOff val="0"/>
            <a:satOff val="0"/>
            <a:lumOff val="0"/>
            <a:alphaOff val="0"/>
          </a:schemeClr>
        </a:solidFill>
        <a:ln w="31800" cap="flat" cmpd="sng" algn="ctr">
          <a:solidFill>
            <a:schemeClr val="lt1">
              <a:hueOff val="0"/>
              <a:satOff val="0"/>
              <a:lumOff val="0"/>
              <a:alphaOff val="0"/>
            </a:schemeClr>
          </a:solidFill>
          <a:prstDash val="solid"/>
        </a:ln>
        <a:effectLst>
          <a:outerShdw blurRad="50800" dist="25000" dir="5400000" rotWithShape="0">
            <a:schemeClr val="accent1">
              <a:hueOff val="0"/>
              <a:satOff val="0"/>
              <a:lumOff val="0"/>
              <a:alphaOff val="0"/>
              <a:shade val="30000"/>
              <a:satMod val="150000"/>
              <a:alpha val="38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1" i="0" u="none" strike="noStrike" kern="1200" cap="none" normalizeH="0" baseline="0" dirty="0">
              <a:ln/>
              <a:effectLst/>
              <a:latin typeface="+mj-ea"/>
              <a:ea typeface="+mj-ea"/>
              <a:cs typeface="新細明體" pitchFamily="18" charset="-120"/>
            </a:rPr>
            <a:t>台灣區</a:t>
          </a: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1" i="0" u="none" strike="noStrike" kern="1200" cap="none" normalizeH="0" baseline="0" dirty="0">
              <a:ln/>
              <a:effectLst/>
              <a:latin typeface="+mj-ea"/>
              <a:ea typeface="+mj-ea"/>
              <a:cs typeface="新細明體" pitchFamily="18" charset="-120"/>
            </a:rPr>
            <a:t>集團總部</a:t>
          </a:r>
        </a:p>
      </dsp:txBody>
      <dsp:txXfrm>
        <a:off x="523552" y="1097976"/>
        <a:ext cx="1472119" cy="711690"/>
      </dsp:txXfrm>
    </dsp:sp>
    <dsp:sp modelId="{96FE6966-2436-4096-814A-F3C2A33A6706}">
      <dsp:nvSpPr>
        <dsp:cNvPr id="0" name=""/>
        <dsp:cNvSpPr/>
      </dsp:nvSpPr>
      <dsp:spPr>
        <a:xfrm>
          <a:off x="93477" y="2021998"/>
          <a:ext cx="1353490" cy="828097"/>
        </a:xfrm>
        <a:prstGeom prst="rect">
          <a:avLst/>
        </a:prstGeom>
        <a:solidFill>
          <a:schemeClr val="accent1">
            <a:hueOff val="0"/>
            <a:satOff val="0"/>
            <a:lumOff val="0"/>
            <a:alphaOff val="0"/>
          </a:schemeClr>
        </a:solidFill>
        <a:ln w="31800" cap="flat" cmpd="sng" algn="ctr">
          <a:solidFill>
            <a:schemeClr val="lt1">
              <a:hueOff val="0"/>
              <a:satOff val="0"/>
              <a:lumOff val="0"/>
              <a:alphaOff val="0"/>
            </a:schemeClr>
          </a:solidFill>
          <a:prstDash val="solid"/>
        </a:ln>
        <a:effectLst>
          <a:outerShdw blurRad="50800" dist="25000" dir="5400000" rotWithShape="0">
            <a:schemeClr val="accent1">
              <a:hueOff val="0"/>
              <a:satOff val="0"/>
              <a:lumOff val="0"/>
              <a:alphaOff val="0"/>
              <a:shade val="30000"/>
              <a:satMod val="150000"/>
              <a:alpha val="38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kern="1200" cap="none" normalizeH="0" baseline="0" dirty="0">
              <a:ln/>
              <a:effectLst>
                <a:outerShdw blurRad="38100" dist="38100" dir="2700000" algn="tl">
                  <a:srgbClr val="000000"/>
                </a:outerShdw>
              </a:effectLst>
              <a:latin typeface="+mj-ea"/>
              <a:ea typeface="+mj-ea"/>
              <a:cs typeface="新細明體" pitchFamily="18" charset="-120"/>
            </a:rPr>
            <a:t>相關事業部門</a:t>
          </a:r>
        </a:p>
      </dsp:txBody>
      <dsp:txXfrm>
        <a:off x="93477" y="2021998"/>
        <a:ext cx="1353490" cy="828097"/>
      </dsp:txXfrm>
    </dsp:sp>
    <dsp:sp modelId="{EA9794E4-0F6E-4BFE-9FA7-8493B4D23518}">
      <dsp:nvSpPr>
        <dsp:cNvPr id="0" name=""/>
        <dsp:cNvSpPr/>
      </dsp:nvSpPr>
      <dsp:spPr>
        <a:xfrm>
          <a:off x="0" y="3094919"/>
          <a:ext cx="1092666" cy="1318516"/>
        </a:xfrm>
        <a:prstGeom prst="rect">
          <a:avLst/>
        </a:prstGeom>
        <a:solidFill>
          <a:schemeClr val="accent1">
            <a:hueOff val="0"/>
            <a:satOff val="0"/>
            <a:lumOff val="0"/>
            <a:alphaOff val="0"/>
          </a:schemeClr>
        </a:solidFill>
        <a:ln w="31800" cap="flat" cmpd="sng" algn="ctr">
          <a:solidFill>
            <a:schemeClr val="lt1">
              <a:hueOff val="0"/>
              <a:satOff val="0"/>
              <a:lumOff val="0"/>
              <a:alphaOff val="0"/>
            </a:schemeClr>
          </a:solidFill>
          <a:prstDash val="solid"/>
        </a:ln>
        <a:effectLst>
          <a:outerShdw blurRad="50800" dist="25000" dir="5400000" rotWithShape="0">
            <a:schemeClr val="accent1">
              <a:hueOff val="0"/>
              <a:satOff val="0"/>
              <a:lumOff val="0"/>
              <a:alphaOff val="0"/>
              <a:shade val="30000"/>
              <a:satMod val="150000"/>
              <a:alpha val="38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kern="1200" cap="none" normalizeH="0" baseline="0" dirty="0">
              <a:ln/>
              <a:effectLst/>
              <a:latin typeface="+mj-ea"/>
              <a:ea typeface="+mj-ea"/>
              <a:cs typeface="新細明體" pitchFamily="18" charset="-120"/>
            </a:rPr>
            <a:t>綠菓子國際</a:t>
          </a:r>
          <a:endParaRPr kumimoji="1" lang="en-US" altLang="zh-TW" sz="1600" b="0" i="0" u="none" strike="noStrike" kern="1200" cap="none" normalizeH="0" baseline="0" dirty="0">
            <a:ln/>
            <a:effectLst/>
            <a:latin typeface="+mj-ea"/>
            <a:ea typeface="+mj-ea"/>
            <a:cs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kern="1200" cap="none" normalizeH="0" baseline="0" dirty="0">
              <a:ln/>
              <a:effectLst/>
              <a:latin typeface="+mj-ea"/>
              <a:ea typeface="+mj-ea"/>
              <a:cs typeface="新細明體" pitchFamily="18" charset="-120"/>
            </a:rPr>
            <a:t>有限公司  </a:t>
          </a:r>
        </a:p>
      </dsp:txBody>
      <dsp:txXfrm>
        <a:off x="0" y="3094919"/>
        <a:ext cx="1092666" cy="1318516"/>
      </dsp:txXfrm>
    </dsp:sp>
    <dsp:sp modelId="{DA1488EC-4095-4022-BB07-4B37ED024AB1}">
      <dsp:nvSpPr>
        <dsp:cNvPr id="0" name=""/>
        <dsp:cNvSpPr/>
      </dsp:nvSpPr>
      <dsp:spPr>
        <a:xfrm>
          <a:off x="1340766" y="3419872"/>
          <a:ext cx="946143" cy="624316"/>
        </a:xfrm>
        <a:prstGeom prst="rect">
          <a:avLst/>
        </a:prstGeom>
        <a:solidFill>
          <a:schemeClr val="accent1">
            <a:hueOff val="0"/>
            <a:satOff val="0"/>
            <a:lumOff val="0"/>
            <a:alphaOff val="0"/>
          </a:schemeClr>
        </a:solidFill>
        <a:ln w="31800" cap="flat" cmpd="sng" algn="ctr">
          <a:solidFill>
            <a:schemeClr val="lt1">
              <a:hueOff val="0"/>
              <a:satOff val="0"/>
              <a:lumOff val="0"/>
              <a:alphaOff val="0"/>
            </a:schemeClr>
          </a:solidFill>
          <a:prstDash val="solid"/>
        </a:ln>
        <a:effectLst>
          <a:outerShdw blurRad="50800" dist="25000" dir="5400000" rotWithShape="0">
            <a:schemeClr val="accent1">
              <a:hueOff val="0"/>
              <a:satOff val="0"/>
              <a:lumOff val="0"/>
              <a:alphaOff val="0"/>
              <a:shade val="30000"/>
              <a:satMod val="150000"/>
              <a:alpha val="38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kern="1200" cap="none" normalizeH="0" baseline="0" dirty="0">
              <a:ln/>
              <a:effectLst>
                <a:outerShdw blurRad="38100" dist="38100" dir="2700000" algn="tl">
                  <a:srgbClr val="000000"/>
                </a:outerShdw>
              </a:effectLst>
              <a:latin typeface="+mj-ea"/>
              <a:ea typeface="+mj-ea"/>
              <a:cs typeface="新細明體" pitchFamily="18" charset="-120"/>
            </a:rPr>
            <a:t>亞莉健</a:t>
          </a:r>
        </a:p>
      </dsp:txBody>
      <dsp:txXfrm>
        <a:off x="1340766" y="3419872"/>
        <a:ext cx="946143" cy="624316"/>
      </dsp:txXfrm>
    </dsp:sp>
    <dsp:sp modelId="{0099611C-9E2D-4E01-A9CB-5666B2773E64}">
      <dsp:nvSpPr>
        <dsp:cNvPr id="0" name=""/>
        <dsp:cNvSpPr/>
      </dsp:nvSpPr>
      <dsp:spPr>
        <a:xfrm>
          <a:off x="1384181" y="4111030"/>
          <a:ext cx="922168" cy="483381"/>
        </a:xfrm>
        <a:prstGeom prst="rect">
          <a:avLst/>
        </a:prstGeom>
        <a:solidFill>
          <a:schemeClr val="accent1">
            <a:hueOff val="0"/>
            <a:satOff val="0"/>
            <a:lumOff val="0"/>
            <a:alphaOff val="0"/>
          </a:schemeClr>
        </a:solidFill>
        <a:ln w="31800" cap="flat" cmpd="sng" algn="ctr">
          <a:solidFill>
            <a:schemeClr val="lt1">
              <a:hueOff val="0"/>
              <a:satOff val="0"/>
              <a:lumOff val="0"/>
              <a:alphaOff val="0"/>
            </a:schemeClr>
          </a:solidFill>
          <a:prstDash val="solid"/>
        </a:ln>
        <a:effectLst>
          <a:outerShdw blurRad="50800" dist="25000" dir="5400000" rotWithShape="0">
            <a:schemeClr val="accent1">
              <a:hueOff val="0"/>
              <a:satOff val="0"/>
              <a:lumOff val="0"/>
              <a:alphaOff val="0"/>
              <a:shade val="30000"/>
              <a:satMod val="150000"/>
              <a:alpha val="38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kern="1200" cap="none" normalizeH="0" baseline="0" dirty="0">
              <a:ln/>
              <a:effectLst>
                <a:outerShdw blurRad="38100" dist="38100" dir="2700000" algn="tl">
                  <a:srgbClr val="000000"/>
                </a:outerShdw>
              </a:effectLst>
              <a:latin typeface="+mj-ea"/>
              <a:ea typeface="+mj-ea"/>
              <a:cs typeface="新細明體" pitchFamily="18" charset="-120"/>
            </a:rPr>
            <a:t>米芝穀</a:t>
          </a:r>
        </a:p>
      </dsp:txBody>
      <dsp:txXfrm>
        <a:off x="1384181" y="4111030"/>
        <a:ext cx="922168" cy="483381"/>
      </dsp:txXfrm>
    </dsp:sp>
    <dsp:sp modelId="{A9198472-A886-4EC6-B36F-0F8B4911FA01}">
      <dsp:nvSpPr>
        <dsp:cNvPr id="0" name=""/>
        <dsp:cNvSpPr/>
      </dsp:nvSpPr>
      <dsp:spPr>
        <a:xfrm>
          <a:off x="1384181" y="4673729"/>
          <a:ext cx="900461" cy="542588"/>
        </a:xfrm>
        <a:prstGeom prst="rect">
          <a:avLst/>
        </a:prstGeom>
        <a:solidFill>
          <a:schemeClr val="accent1">
            <a:hueOff val="0"/>
            <a:satOff val="0"/>
            <a:lumOff val="0"/>
            <a:alphaOff val="0"/>
          </a:schemeClr>
        </a:solidFill>
        <a:ln w="31800" cap="flat" cmpd="sng" algn="ctr">
          <a:solidFill>
            <a:schemeClr val="lt1">
              <a:hueOff val="0"/>
              <a:satOff val="0"/>
              <a:lumOff val="0"/>
              <a:alphaOff val="0"/>
            </a:schemeClr>
          </a:solidFill>
          <a:prstDash val="solid"/>
        </a:ln>
        <a:effectLst>
          <a:outerShdw blurRad="50800" dist="25000" dir="5400000" rotWithShape="0">
            <a:schemeClr val="accent1">
              <a:hueOff val="0"/>
              <a:satOff val="0"/>
              <a:lumOff val="0"/>
              <a:alphaOff val="0"/>
              <a:shade val="30000"/>
              <a:satMod val="150000"/>
              <a:alpha val="38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kern="1200" cap="none" normalizeH="0" baseline="0" dirty="0">
              <a:ln/>
              <a:effectLst>
                <a:outerShdw blurRad="38100" dist="38100" dir="2700000" algn="tl">
                  <a:srgbClr val="000000"/>
                </a:outerShdw>
              </a:effectLst>
              <a:latin typeface="+mj-ea"/>
              <a:ea typeface="+mj-ea"/>
              <a:cs typeface="新細明體" pitchFamily="18" charset="-120"/>
            </a:rPr>
            <a:t>龍之眼</a:t>
          </a:r>
        </a:p>
      </dsp:txBody>
      <dsp:txXfrm>
        <a:off x="1384181" y="4673729"/>
        <a:ext cx="900461" cy="542588"/>
      </dsp:txXfrm>
    </dsp:sp>
    <dsp:sp modelId="{BE124A0B-B44D-4311-818C-CFE3CC9D68BA}">
      <dsp:nvSpPr>
        <dsp:cNvPr id="0" name=""/>
        <dsp:cNvSpPr/>
      </dsp:nvSpPr>
      <dsp:spPr>
        <a:xfrm>
          <a:off x="0" y="4572001"/>
          <a:ext cx="1033115" cy="990639"/>
        </a:xfrm>
        <a:prstGeom prst="rect">
          <a:avLst/>
        </a:prstGeom>
        <a:solidFill>
          <a:schemeClr val="accent1">
            <a:hueOff val="0"/>
            <a:satOff val="0"/>
            <a:lumOff val="0"/>
            <a:alphaOff val="0"/>
          </a:schemeClr>
        </a:solidFill>
        <a:ln w="31800" cap="flat" cmpd="sng" algn="ctr">
          <a:solidFill>
            <a:schemeClr val="lt1">
              <a:hueOff val="0"/>
              <a:satOff val="0"/>
              <a:lumOff val="0"/>
              <a:alphaOff val="0"/>
            </a:schemeClr>
          </a:solidFill>
          <a:prstDash val="solid"/>
        </a:ln>
        <a:effectLst>
          <a:outerShdw blurRad="50800" dist="25000" dir="5400000" rotWithShape="0">
            <a:schemeClr val="accent1">
              <a:hueOff val="0"/>
              <a:satOff val="0"/>
              <a:lumOff val="0"/>
              <a:alphaOff val="0"/>
              <a:shade val="30000"/>
              <a:satMod val="150000"/>
              <a:alpha val="38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kern="1200" cap="none" normalizeH="0" baseline="0" dirty="0">
              <a:ln/>
              <a:effectLst>
                <a:outerShdw blurRad="38100" dist="38100" dir="2700000" algn="tl">
                  <a:srgbClr val="000000"/>
                </a:outerShdw>
              </a:effectLst>
              <a:latin typeface="+mj-ea"/>
              <a:ea typeface="+mj-ea"/>
              <a:cs typeface="新細明體" pitchFamily="18" charset="-120"/>
            </a:rPr>
            <a:t>元夢行銷</a:t>
          </a:r>
          <a:endParaRPr kumimoji="1" lang="en-US" altLang="zh-TW" sz="1600" b="0" i="0" u="none" strike="noStrike" kern="1200" cap="none" normalizeH="0" baseline="0" dirty="0">
            <a:ln/>
            <a:effectLst>
              <a:outerShdw blurRad="38100" dist="38100" dir="2700000" algn="tl">
                <a:srgbClr val="000000"/>
              </a:outerShdw>
            </a:effectLst>
            <a:latin typeface="+mj-ea"/>
            <a:ea typeface="+mj-ea"/>
            <a:cs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kern="1200" cap="none" normalizeH="0" baseline="0" dirty="0">
              <a:ln/>
              <a:effectLst>
                <a:outerShdw blurRad="38100" dist="38100" dir="2700000" algn="tl">
                  <a:srgbClr val="000000"/>
                </a:outerShdw>
              </a:effectLst>
              <a:latin typeface="+mj-ea"/>
              <a:ea typeface="+mj-ea"/>
              <a:cs typeface="新細明體" pitchFamily="18" charset="-120"/>
            </a:rPr>
            <a:t>媒體企劃</a:t>
          </a:r>
        </a:p>
      </dsp:txBody>
      <dsp:txXfrm>
        <a:off x="0" y="4572001"/>
        <a:ext cx="1033115" cy="990639"/>
      </dsp:txXfrm>
    </dsp:sp>
    <dsp:sp modelId="{9D098AA9-3911-4B30-846A-6F065B64D481}">
      <dsp:nvSpPr>
        <dsp:cNvPr id="0" name=""/>
        <dsp:cNvSpPr/>
      </dsp:nvSpPr>
      <dsp:spPr>
        <a:xfrm>
          <a:off x="0" y="5627060"/>
          <a:ext cx="1067188" cy="1101556"/>
        </a:xfrm>
        <a:prstGeom prst="rect">
          <a:avLst/>
        </a:prstGeom>
        <a:solidFill>
          <a:schemeClr val="accent1">
            <a:hueOff val="0"/>
            <a:satOff val="0"/>
            <a:lumOff val="0"/>
            <a:alphaOff val="0"/>
          </a:schemeClr>
        </a:solidFill>
        <a:ln w="31800" cap="flat" cmpd="sng" algn="ctr">
          <a:solidFill>
            <a:schemeClr val="lt1">
              <a:hueOff val="0"/>
              <a:satOff val="0"/>
              <a:lumOff val="0"/>
              <a:alphaOff val="0"/>
            </a:schemeClr>
          </a:solidFill>
          <a:prstDash val="solid"/>
        </a:ln>
        <a:effectLst>
          <a:outerShdw blurRad="50800" dist="25000" dir="5400000" rotWithShape="0">
            <a:schemeClr val="accent1">
              <a:hueOff val="0"/>
              <a:satOff val="0"/>
              <a:lumOff val="0"/>
              <a:alphaOff val="0"/>
              <a:shade val="30000"/>
              <a:satMod val="150000"/>
              <a:alpha val="38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kern="1200" cap="none" normalizeH="0" baseline="0" dirty="0">
              <a:ln/>
              <a:effectLst>
                <a:outerShdw blurRad="38100" dist="38100" dir="2700000" algn="tl">
                  <a:srgbClr val="000000"/>
                </a:outerShdw>
              </a:effectLst>
              <a:latin typeface="+mj-ea"/>
              <a:ea typeface="+mj-ea"/>
              <a:cs typeface="新細明體" pitchFamily="18" charset="-120"/>
            </a:rPr>
            <a:t>宜欣亞信</a:t>
          </a:r>
          <a:endParaRPr kumimoji="1" lang="en-US" altLang="zh-TW" sz="1600" b="0" i="0" u="none" strike="noStrike" kern="1200" cap="none" normalizeH="0" baseline="0" dirty="0">
            <a:ln/>
            <a:effectLst>
              <a:outerShdw blurRad="38100" dist="38100" dir="2700000" algn="tl">
                <a:srgbClr val="000000"/>
              </a:outerShdw>
            </a:effectLst>
            <a:latin typeface="+mj-ea"/>
            <a:ea typeface="+mj-ea"/>
            <a:cs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kern="1200" cap="none" normalizeH="0" baseline="0" dirty="0">
              <a:ln/>
              <a:effectLst>
                <a:outerShdw blurRad="38100" dist="38100" dir="2700000" algn="tl">
                  <a:srgbClr val="000000"/>
                </a:outerShdw>
              </a:effectLst>
              <a:latin typeface="+mj-ea"/>
              <a:ea typeface="+mj-ea"/>
              <a:cs typeface="新細明體" pitchFamily="18" charset="-120"/>
            </a:rPr>
            <a:t>室內裝修</a:t>
          </a:r>
          <a:endParaRPr kumimoji="1" lang="en-US" altLang="zh-TW" sz="1600" b="0" i="0" u="none" strike="noStrike" kern="1200" cap="none" normalizeH="0" baseline="0" dirty="0">
            <a:ln/>
            <a:effectLst>
              <a:outerShdw blurRad="38100" dist="38100" dir="2700000" algn="tl">
                <a:srgbClr val="000000"/>
              </a:outerShdw>
            </a:effectLst>
            <a:latin typeface="+mj-ea"/>
            <a:ea typeface="+mj-ea"/>
            <a:cs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kern="1200" cap="none" normalizeH="0" baseline="0" dirty="0">
              <a:ln/>
              <a:effectLst>
                <a:outerShdw blurRad="38100" dist="38100" dir="2700000" algn="tl">
                  <a:srgbClr val="000000"/>
                </a:outerShdw>
              </a:effectLst>
              <a:latin typeface="+mj-ea"/>
              <a:ea typeface="+mj-ea"/>
              <a:cs typeface="新細明體" pitchFamily="18" charset="-120"/>
            </a:rPr>
            <a:t>工程</a:t>
          </a:r>
        </a:p>
      </dsp:txBody>
      <dsp:txXfrm>
        <a:off x="0" y="5627060"/>
        <a:ext cx="1067188" cy="1101556"/>
      </dsp:txXfrm>
    </dsp:sp>
    <dsp:sp modelId="{28FCF762-B194-41C0-B9AE-23FDB0E482C1}">
      <dsp:nvSpPr>
        <dsp:cNvPr id="0" name=""/>
        <dsp:cNvSpPr/>
      </dsp:nvSpPr>
      <dsp:spPr>
        <a:xfrm>
          <a:off x="0" y="6893129"/>
          <a:ext cx="1040305" cy="1545164"/>
        </a:xfrm>
        <a:prstGeom prst="rect">
          <a:avLst/>
        </a:prstGeom>
        <a:solidFill>
          <a:schemeClr val="accent1">
            <a:hueOff val="0"/>
            <a:satOff val="0"/>
            <a:lumOff val="0"/>
            <a:alphaOff val="0"/>
          </a:schemeClr>
        </a:solidFill>
        <a:ln w="31800" cap="flat" cmpd="sng" algn="ctr">
          <a:solidFill>
            <a:schemeClr val="lt1">
              <a:hueOff val="0"/>
              <a:satOff val="0"/>
              <a:lumOff val="0"/>
              <a:alphaOff val="0"/>
            </a:schemeClr>
          </a:solidFill>
          <a:prstDash val="solid"/>
        </a:ln>
        <a:effectLst>
          <a:outerShdw blurRad="50800" dist="25000" dir="5400000" rotWithShape="0">
            <a:schemeClr val="accent1">
              <a:hueOff val="0"/>
              <a:satOff val="0"/>
              <a:lumOff val="0"/>
              <a:alphaOff val="0"/>
              <a:shade val="30000"/>
              <a:satMod val="150000"/>
              <a:alpha val="38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kern="1200" cap="none" normalizeH="0" baseline="0" dirty="0">
              <a:ln/>
              <a:effectLst>
                <a:outerShdw blurRad="38100" dist="38100" dir="2700000" algn="tl">
                  <a:srgbClr val="000000"/>
                </a:outerShdw>
              </a:effectLst>
              <a:latin typeface="+mj-ea"/>
              <a:ea typeface="+mj-ea"/>
              <a:cs typeface="新細明體" pitchFamily="18" charset="-120"/>
            </a:rPr>
            <a:t>葒陽生技</a:t>
          </a:r>
          <a:r>
            <a:rPr kumimoji="1" lang="en-US" altLang="zh-TW" sz="1600" b="0" i="0" u="none" strike="noStrike" kern="1200" cap="none" normalizeH="0" baseline="0" dirty="0">
              <a:ln/>
              <a:effectLst>
                <a:outerShdw blurRad="38100" dist="38100" dir="2700000" algn="tl">
                  <a:srgbClr val="000000"/>
                </a:outerShdw>
              </a:effectLst>
              <a:latin typeface="+mj-ea"/>
              <a:ea typeface="+mj-ea"/>
              <a:cs typeface="新細明體" pitchFamily="18" charset="-120"/>
            </a:rPr>
            <a:t/>
          </a:r>
          <a:br>
            <a:rPr kumimoji="1" lang="en-US" altLang="zh-TW" sz="1600" b="0" i="0" u="none" strike="noStrike" kern="1200" cap="none" normalizeH="0" baseline="0" dirty="0">
              <a:ln/>
              <a:effectLst>
                <a:outerShdw blurRad="38100" dist="38100" dir="2700000" algn="tl">
                  <a:srgbClr val="000000"/>
                </a:outerShdw>
              </a:effectLst>
              <a:latin typeface="+mj-ea"/>
              <a:ea typeface="+mj-ea"/>
              <a:cs typeface="新細明體" pitchFamily="18" charset="-120"/>
            </a:rPr>
          </a:br>
          <a:r>
            <a:rPr kumimoji="1" lang="zh-TW" altLang="en-US" sz="1600" b="0" i="0" u="none" strike="noStrike" kern="1200" cap="none" normalizeH="0" baseline="0" dirty="0">
              <a:ln/>
              <a:effectLst>
                <a:outerShdw blurRad="38100" dist="38100" dir="2700000" algn="tl">
                  <a:srgbClr val="000000"/>
                </a:outerShdw>
              </a:effectLst>
              <a:latin typeface="+mj-ea"/>
              <a:ea typeface="+mj-ea"/>
              <a:cs typeface="新細明體" pitchFamily="18" charset="-120"/>
            </a:rPr>
            <a:t>有限公司</a:t>
          </a:r>
        </a:p>
      </dsp:txBody>
      <dsp:txXfrm>
        <a:off x="0" y="6893129"/>
        <a:ext cx="1040305" cy="1545164"/>
      </dsp:txXfrm>
    </dsp:sp>
    <dsp:sp modelId="{F0D62367-2986-4036-A2CC-DED83F067A53}">
      <dsp:nvSpPr>
        <dsp:cNvPr id="0" name=""/>
        <dsp:cNvSpPr/>
      </dsp:nvSpPr>
      <dsp:spPr>
        <a:xfrm>
          <a:off x="1384181" y="5306765"/>
          <a:ext cx="980158" cy="1061316"/>
        </a:xfrm>
        <a:prstGeom prst="rect">
          <a:avLst/>
        </a:prstGeom>
        <a:solidFill>
          <a:schemeClr val="accent1">
            <a:hueOff val="0"/>
            <a:satOff val="0"/>
            <a:lumOff val="0"/>
            <a:alphaOff val="0"/>
          </a:schemeClr>
        </a:solidFill>
        <a:ln w="31800" cap="flat" cmpd="sng" algn="ctr">
          <a:solidFill>
            <a:schemeClr val="lt1">
              <a:hueOff val="0"/>
              <a:satOff val="0"/>
              <a:lumOff val="0"/>
              <a:alphaOff val="0"/>
            </a:schemeClr>
          </a:solidFill>
          <a:prstDash val="solid"/>
        </a:ln>
        <a:effectLst>
          <a:outerShdw blurRad="50800" dist="25000" dir="5400000" rotWithShape="0">
            <a:schemeClr val="accent1">
              <a:hueOff val="0"/>
              <a:satOff val="0"/>
              <a:lumOff val="0"/>
              <a:alphaOff val="0"/>
              <a:shade val="30000"/>
              <a:satMod val="150000"/>
              <a:alpha val="38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kern="1200" cap="none" normalizeH="0" baseline="0" dirty="0">
              <a:ln/>
              <a:effectLst>
                <a:outerShdw blurRad="38100" dist="38100" dir="2700000" algn="tl">
                  <a:srgbClr val="000000"/>
                </a:outerShdw>
              </a:effectLst>
              <a:latin typeface="+mj-ea"/>
              <a:ea typeface="+mj-ea"/>
              <a:cs typeface="新細明體" pitchFamily="18" charset="-120"/>
            </a:rPr>
            <a:t>聖興靈數</a:t>
          </a:r>
          <a:r>
            <a:rPr kumimoji="1" lang="en-US" altLang="zh-TW" sz="1600" b="0" i="0" u="none" strike="noStrike" kern="1200" cap="none" normalizeH="0" baseline="0" dirty="0">
              <a:ln/>
              <a:effectLst>
                <a:outerShdw blurRad="38100" dist="38100" dir="2700000" algn="tl">
                  <a:srgbClr val="000000"/>
                </a:outerShdw>
              </a:effectLst>
              <a:latin typeface="+mj-ea"/>
              <a:ea typeface="+mj-ea"/>
              <a:cs typeface="新細明體" pitchFamily="18" charset="-120"/>
            </a:rPr>
            <a:t/>
          </a:r>
          <a:br>
            <a:rPr kumimoji="1" lang="en-US" altLang="zh-TW" sz="1600" b="0" i="0" u="none" strike="noStrike" kern="1200" cap="none" normalizeH="0" baseline="0" dirty="0">
              <a:ln/>
              <a:effectLst>
                <a:outerShdw blurRad="38100" dist="38100" dir="2700000" algn="tl">
                  <a:srgbClr val="000000"/>
                </a:outerShdw>
              </a:effectLst>
              <a:latin typeface="+mj-ea"/>
              <a:ea typeface="+mj-ea"/>
              <a:cs typeface="新細明體" pitchFamily="18" charset="-120"/>
            </a:rPr>
          </a:br>
          <a:r>
            <a:rPr kumimoji="1" lang="zh-TW" altLang="en-US" sz="1600" b="0" i="0" u="none" strike="noStrike" kern="1200" cap="none" normalizeH="0" baseline="0" dirty="0">
              <a:ln/>
              <a:effectLst>
                <a:outerShdw blurRad="38100" dist="38100" dir="2700000" algn="tl">
                  <a:srgbClr val="000000"/>
                </a:outerShdw>
              </a:effectLst>
              <a:latin typeface="+mj-ea"/>
              <a:ea typeface="+mj-ea"/>
              <a:cs typeface="新細明體" pitchFamily="18" charset="-120"/>
            </a:rPr>
            <a:t>精油</a:t>
          </a:r>
        </a:p>
      </dsp:txBody>
      <dsp:txXfrm>
        <a:off x="1384181" y="5306765"/>
        <a:ext cx="980158" cy="1061316"/>
      </dsp:txXfrm>
    </dsp:sp>
    <dsp:sp modelId="{053E25C1-29CB-4E85-BEC9-8704DE727DF6}">
      <dsp:nvSpPr>
        <dsp:cNvPr id="0" name=""/>
        <dsp:cNvSpPr/>
      </dsp:nvSpPr>
      <dsp:spPr>
        <a:xfrm>
          <a:off x="1384181" y="6502497"/>
          <a:ext cx="949051" cy="1041050"/>
        </a:xfrm>
        <a:prstGeom prst="rect">
          <a:avLst/>
        </a:prstGeom>
        <a:solidFill>
          <a:schemeClr val="accent1">
            <a:hueOff val="0"/>
            <a:satOff val="0"/>
            <a:lumOff val="0"/>
            <a:alphaOff val="0"/>
          </a:schemeClr>
        </a:solidFill>
        <a:ln w="31800" cap="flat" cmpd="sng" algn="ctr">
          <a:solidFill>
            <a:schemeClr val="lt1">
              <a:hueOff val="0"/>
              <a:satOff val="0"/>
              <a:lumOff val="0"/>
              <a:alphaOff val="0"/>
            </a:schemeClr>
          </a:solidFill>
          <a:prstDash val="solid"/>
        </a:ln>
        <a:effectLst>
          <a:outerShdw blurRad="50800" dist="25000" dir="5400000" rotWithShape="0">
            <a:schemeClr val="accent1">
              <a:hueOff val="0"/>
              <a:satOff val="0"/>
              <a:lumOff val="0"/>
              <a:alphaOff val="0"/>
              <a:shade val="30000"/>
              <a:satMod val="150000"/>
              <a:alpha val="38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kern="1200" cap="none" normalizeH="0" baseline="0" dirty="0">
              <a:ln/>
              <a:effectLst>
                <a:outerShdw blurRad="38100" dist="38100" dir="2700000" algn="tl">
                  <a:srgbClr val="000000"/>
                </a:outerShdw>
              </a:effectLst>
              <a:latin typeface="+mj-ea"/>
              <a:ea typeface="+mj-ea"/>
              <a:cs typeface="新細明體" pitchFamily="18" charset="-120"/>
            </a:rPr>
            <a:t>機能</a:t>
          </a:r>
          <a:r>
            <a:rPr kumimoji="1" lang="en-US" altLang="zh-TW" sz="1600" b="0" i="0" u="none" strike="noStrike" kern="1200" cap="none" normalizeH="0" baseline="0" dirty="0">
              <a:ln/>
              <a:effectLst>
                <a:outerShdw blurRad="38100" dist="38100" dir="2700000" algn="tl">
                  <a:srgbClr val="000000"/>
                </a:outerShdw>
              </a:effectLst>
              <a:latin typeface="+mj-ea"/>
              <a:ea typeface="+mj-ea"/>
              <a:cs typeface="新細明體" pitchFamily="18" charset="-120"/>
            </a:rPr>
            <a:t/>
          </a:r>
          <a:br>
            <a:rPr kumimoji="1" lang="en-US" altLang="zh-TW" sz="1600" b="0" i="0" u="none" strike="noStrike" kern="1200" cap="none" normalizeH="0" baseline="0" dirty="0">
              <a:ln/>
              <a:effectLst>
                <a:outerShdw blurRad="38100" dist="38100" dir="2700000" algn="tl">
                  <a:srgbClr val="000000"/>
                </a:outerShdw>
              </a:effectLst>
              <a:latin typeface="+mj-ea"/>
              <a:ea typeface="+mj-ea"/>
              <a:cs typeface="新細明體" pitchFamily="18" charset="-120"/>
            </a:rPr>
          </a:br>
          <a:r>
            <a:rPr kumimoji="1" lang="zh-TW" altLang="en-US" sz="1600" b="0" i="0" u="none" strike="noStrike" kern="1200" cap="none" normalizeH="0" baseline="0" dirty="0">
              <a:ln/>
              <a:effectLst>
                <a:outerShdw blurRad="38100" dist="38100" dir="2700000" algn="tl">
                  <a:srgbClr val="000000"/>
                </a:outerShdw>
              </a:effectLst>
              <a:latin typeface="+mj-ea"/>
              <a:ea typeface="+mj-ea"/>
              <a:cs typeface="新細明體" pitchFamily="18" charset="-120"/>
            </a:rPr>
            <a:t>保養品牌</a:t>
          </a:r>
        </a:p>
      </dsp:txBody>
      <dsp:txXfrm>
        <a:off x="1384181" y="6502497"/>
        <a:ext cx="949051" cy="1041050"/>
      </dsp:txXfrm>
    </dsp:sp>
    <dsp:sp modelId="{F38A315B-A64F-4FC6-9ADA-1C5E436D9AA3}">
      <dsp:nvSpPr>
        <dsp:cNvPr id="0" name=""/>
        <dsp:cNvSpPr/>
      </dsp:nvSpPr>
      <dsp:spPr>
        <a:xfrm>
          <a:off x="2348880" y="2195734"/>
          <a:ext cx="1741624" cy="941466"/>
        </a:xfrm>
        <a:prstGeom prst="rect">
          <a:avLst/>
        </a:prstGeom>
        <a:solidFill>
          <a:schemeClr val="accent1">
            <a:hueOff val="0"/>
            <a:satOff val="0"/>
            <a:lumOff val="0"/>
            <a:alphaOff val="0"/>
          </a:schemeClr>
        </a:solidFill>
        <a:ln w="31800" cap="flat" cmpd="sng" algn="ctr">
          <a:solidFill>
            <a:schemeClr val="lt1">
              <a:hueOff val="0"/>
              <a:satOff val="0"/>
              <a:lumOff val="0"/>
              <a:alphaOff val="0"/>
            </a:schemeClr>
          </a:solidFill>
          <a:prstDash val="solid"/>
        </a:ln>
        <a:effectLst>
          <a:outerShdw blurRad="50800" dist="25000" dir="5400000" rotWithShape="0">
            <a:schemeClr val="accent1">
              <a:hueOff val="0"/>
              <a:satOff val="0"/>
              <a:lumOff val="0"/>
              <a:alphaOff val="0"/>
              <a:shade val="30000"/>
              <a:satMod val="150000"/>
              <a:alpha val="38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kern="1200" cap="none" normalizeH="0" baseline="0" dirty="0">
              <a:ln/>
              <a:effectLst/>
              <a:latin typeface="+mj-ea"/>
              <a:ea typeface="+mj-ea"/>
              <a:cs typeface="新細明體" pitchFamily="18" charset="-120"/>
            </a:rPr>
            <a:t>美容</a:t>
          </a:r>
          <a:r>
            <a:rPr kumimoji="1" lang="en-US" altLang="zh-TW" sz="1600" b="0" i="0" u="none" strike="noStrike" kern="1200" cap="none" normalizeH="0" baseline="0" dirty="0">
              <a:ln/>
              <a:effectLst/>
              <a:latin typeface="+mj-ea"/>
              <a:ea typeface="+mj-ea"/>
              <a:cs typeface="新細明體" pitchFamily="18" charset="-120"/>
            </a:rPr>
            <a:t>/</a:t>
          </a:r>
          <a:r>
            <a:rPr kumimoji="1" lang="zh-TW" altLang="en-US" sz="1600" b="0" i="0" u="none" strike="noStrike" kern="1200" cap="none" normalizeH="0" baseline="0" dirty="0">
              <a:ln/>
              <a:effectLst/>
              <a:latin typeface="+mj-ea"/>
              <a:ea typeface="+mj-ea"/>
              <a:cs typeface="新細明體" pitchFamily="18" charset="-120"/>
            </a:rPr>
            <a:t>教育部門  </a:t>
          </a:r>
          <a:endParaRPr kumimoji="1" lang="en-US" altLang="zh-TW" sz="1600" b="0" i="0" u="none" strike="noStrike" kern="1200" cap="none" normalizeH="0" baseline="0" dirty="0">
            <a:ln/>
            <a:effectLst/>
            <a:latin typeface="+mj-ea"/>
            <a:ea typeface="+mj-ea"/>
            <a:cs typeface="新細明體" pitchFamily="18" charset="-120"/>
          </a:endParaRPr>
        </a:p>
      </dsp:txBody>
      <dsp:txXfrm>
        <a:off x="2348880" y="2195734"/>
        <a:ext cx="1741624" cy="941466"/>
      </dsp:txXfrm>
    </dsp:sp>
    <dsp:sp modelId="{89B333C9-A17A-41E7-AA08-5F544387F538}">
      <dsp:nvSpPr>
        <dsp:cNvPr id="0" name=""/>
        <dsp:cNvSpPr/>
      </dsp:nvSpPr>
      <dsp:spPr>
        <a:xfrm>
          <a:off x="2924946" y="3203848"/>
          <a:ext cx="1336505" cy="730890"/>
        </a:xfrm>
        <a:prstGeom prst="rect">
          <a:avLst/>
        </a:prstGeom>
        <a:solidFill>
          <a:schemeClr val="accent1">
            <a:hueOff val="0"/>
            <a:satOff val="0"/>
            <a:lumOff val="0"/>
            <a:alphaOff val="0"/>
          </a:schemeClr>
        </a:solidFill>
        <a:ln w="31800" cap="flat" cmpd="sng" algn="ctr">
          <a:solidFill>
            <a:schemeClr val="lt1">
              <a:hueOff val="0"/>
              <a:satOff val="0"/>
              <a:lumOff val="0"/>
              <a:alphaOff val="0"/>
            </a:schemeClr>
          </a:solidFill>
          <a:prstDash val="solid"/>
        </a:ln>
        <a:effectLst>
          <a:outerShdw blurRad="50800" dist="25000" dir="5400000" rotWithShape="0">
            <a:schemeClr val="accent1">
              <a:hueOff val="0"/>
              <a:satOff val="0"/>
              <a:lumOff val="0"/>
              <a:alphaOff val="0"/>
              <a:shade val="30000"/>
              <a:satMod val="150000"/>
              <a:alpha val="38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kern="1200" cap="none" normalizeH="0" baseline="0" dirty="0">
              <a:ln/>
              <a:effectLst/>
              <a:latin typeface="+mj-ea"/>
              <a:ea typeface="+mj-ea"/>
              <a:cs typeface="新細明體" pitchFamily="18" charset="-120"/>
            </a:rPr>
            <a:t>元文時尚</a:t>
          </a:r>
          <a:endParaRPr kumimoji="1" lang="en-US" altLang="zh-TW" sz="1600" b="0" i="0" u="none" strike="noStrike" kern="1200" cap="none" normalizeH="0" baseline="0" dirty="0">
            <a:ln/>
            <a:effectLst/>
            <a:latin typeface="+mj-ea"/>
            <a:ea typeface="+mj-ea"/>
            <a:cs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kern="1200" cap="none" normalizeH="0" baseline="0" dirty="0">
              <a:ln/>
              <a:effectLst/>
              <a:latin typeface="+mj-ea"/>
              <a:ea typeface="+mj-ea"/>
              <a:cs typeface="新細明體" pitchFamily="18" charset="-120"/>
            </a:rPr>
            <a:t>健康美學</a:t>
          </a:r>
          <a:endParaRPr kumimoji="1" lang="en-US" altLang="zh-TW" sz="1600" b="0" i="0" u="none" strike="noStrike" kern="1200" cap="none" normalizeH="0" baseline="0" dirty="0">
            <a:ln/>
            <a:effectLst/>
            <a:latin typeface="+mj-ea"/>
            <a:ea typeface="+mj-ea"/>
            <a:cs typeface="新細明體" pitchFamily="18" charset="-120"/>
          </a:endParaRPr>
        </a:p>
      </dsp:txBody>
      <dsp:txXfrm>
        <a:off x="2924946" y="3203848"/>
        <a:ext cx="1336505" cy="730890"/>
      </dsp:txXfrm>
    </dsp:sp>
    <dsp:sp modelId="{CC103560-B547-45E4-AD17-C42799CBB36D}">
      <dsp:nvSpPr>
        <dsp:cNvPr id="0" name=""/>
        <dsp:cNvSpPr/>
      </dsp:nvSpPr>
      <dsp:spPr>
        <a:xfrm>
          <a:off x="2924946" y="3995935"/>
          <a:ext cx="1356017" cy="704917"/>
        </a:xfrm>
        <a:prstGeom prst="rect">
          <a:avLst/>
        </a:prstGeom>
        <a:solidFill>
          <a:schemeClr val="accent1">
            <a:hueOff val="0"/>
            <a:satOff val="0"/>
            <a:lumOff val="0"/>
            <a:alphaOff val="0"/>
          </a:schemeClr>
        </a:solidFill>
        <a:ln w="31800" cap="flat" cmpd="sng" algn="ctr">
          <a:solidFill>
            <a:schemeClr val="lt1">
              <a:hueOff val="0"/>
              <a:satOff val="0"/>
              <a:lumOff val="0"/>
              <a:alphaOff val="0"/>
            </a:schemeClr>
          </a:solidFill>
          <a:prstDash val="solid"/>
        </a:ln>
        <a:effectLst>
          <a:outerShdw blurRad="50800" dist="25000" dir="5400000" rotWithShape="0">
            <a:schemeClr val="accent1">
              <a:hueOff val="0"/>
              <a:satOff val="0"/>
              <a:lumOff val="0"/>
              <a:alphaOff val="0"/>
              <a:shade val="30000"/>
              <a:satMod val="150000"/>
              <a:alpha val="38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kern="1200" cap="none" normalizeH="0" baseline="0" dirty="0">
              <a:ln/>
              <a:effectLst/>
              <a:latin typeface="+mj-ea"/>
              <a:ea typeface="+mj-ea"/>
              <a:cs typeface="新細明體" pitchFamily="18" charset="-120"/>
            </a:rPr>
            <a:t>天雁時尚</a:t>
          </a:r>
          <a:endParaRPr kumimoji="1" lang="en-US" altLang="zh-TW" sz="1600" b="0" i="0" u="none" strike="noStrike" kern="1200" cap="none" normalizeH="0" baseline="0" dirty="0">
            <a:ln/>
            <a:effectLst/>
            <a:latin typeface="+mj-ea"/>
            <a:ea typeface="+mj-ea"/>
            <a:cs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kern="1200" cap="none" normalizeH="0" baseline="0" dirty="0">
              <a:ln/>
              <a:effectLst/>
              <a:latin typeface="+mj-ea"/>
              <a:ea typeface="+mj-ea"/>
              <a:cs typeface="新細明體" pitchFamily="18" charset="-120"/>
            </a:rPr>
            <a:t>美學</a:t>
          </a:r>
          <a:endParaRPr kumimoji="1" lang="en-US" altLang="zh-TW" sz="1600" b="0" i="0" u="none" strike="noStrike" kern="1200" cap="none" normalizeH="0" baseline="0" dirty="0">
            <a:ln/>
            <a:effectLst/>
            <a:latin typeface="+mj-ea"/>
            <a:ea typeface="+mj-ea"/>
            <a:cs typeface="新細明體" pitchFamily="18" charset="-120"/>
          </a:endParaRPr>
        </a:p>
      </dsp:txBody>
      <dsp:txXfrm>
        <a:off x="2924946" y="3995935"/>
        <a:ext cx="1356017" cy="704917"/>
      </dsp:txXfrm>
    </dsp:sp>
    <dsp:sp modelId="{B202B299-6113-420C-80C1-783DFBC1A975}">
      <dsp:nvSpPr>
        <dsp:cNvPr id="0" name=""/>
        <dsp:cNvSpPr/>
      </dsp:nvSpPr>
      <dsp:spPr>
        <a:xfrm>
          <a:off x="2924946" y="4788025"/>
          <a:ext cx="1331407" cy="844881"/>
        </a:xfrm>
        <a:prstGeom prst="rect">
          <a:avLst/>
        </a:prstGeom>
        <a:solidFill>
          <a:schemeClr val="accent1">
            <a:hueOff val="0"/>
            <a:satOff val="0"/>
            <a:lumOff val="0"/>
            <a:alphaOff val="0"/>
          </a:schemeClr>
        </a:solidFill>
        <a:ln w="31800" cap="flat" cmpd="sng" algn="ctr">
          <a:solidFill>
            <a:schemeClr val="lt1">
              <a:hueOff val="0"/>
              <a:satOff val="0"/>
              <a:lumOff val="0"/>
              <a:alphaOff val="0"/>
            </a:schemeClr>
          </a:solidFill>
          <a:prstDash val="solid"/>
        </a:ln>
        <a:effectLst>
          <a:outerShdw blurRad="50800" dist="25000" dir="5400000" rotWithShape="0">
            <a:schemeClr val="accent1">
              <a:hueOff val="0"/>
              <a:satOff val="0"/>
              <a:lumOff val="0"/>
              <a:alphaOff val="0"/>
              <a:shade val="30000"/>
              <a:satMod val="150000"/>
              <a:alpha val="38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kern="1200" cap="none" normalizeH="0" baseline="0" dirty="0">
              <a:ln/>
              <a:effectLst/>
              <a:latin typeface="+mj-ea"/>
              <a:ea typeface="+mj-ea"/>
              <a:cs typeface="新細明體" pitchFamily="18" charset="-120"/>
            </a:rPr>
            <a:t>元希美體</a:t>
          </a:r>
          <a:endParaRPr kumimoji="1" lang="en-US" altLang="zh-TW" sz="1600" b="0" i="0" u="none" strike="noStrike" kern="1200" cap="none" normalizeH="0" baseline="0" dirty="0">
            <a:ln/>
            <a:effectLst/>
            <a:latin typeface="+mj-ea"/>
            <a:ea typeface="+mj-ea"/>
            <a:cs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kern="1200" cap="none" normalizeH="0" baseline="0" dirty="0">
              <a:ln/>
              <a:effectLst/>
              <a:latin typeface="+mj-ea"/>
              <a:ea typeface="+mj-ea"/>
              <a:cs typeface="新細明體" pitchFamily="18" charset="-120"/>
            </a:rPr>
            <a:t>時尚學院</a:t>
          </a:r>
          <a:endParaRPr kumimoji="1" lang="en-US" altLang="zh-TW" sz="1600" b="0" i="0" u="none" strike="noStrike" kern="1200" cap="none" normalizeH="0" baseline="0" dirty="0">
            <a:ln/>
            <a:effectLst/>
            <a:latin typeface="+mj-ea"/>
            <a:ea typeface="+mj-ea"/>
            <a:cs typeface="新細明體" pitchFamily="18" charset="-120"/>
          </a:endParaRPr>
        </a:p>
      </dsp:txBody>
      <dsp:txXfrm>
        <a:off x="2924946" y="4788025"/>
        <a:ext cx="1331407" cy="844881"/>
      </dsp:txXfrm>
    </dsp:sp>
    <dsp:sp modelId="{0A50D1B1-AF8B-4A13-B35C-2BF533EE5362}">
      <dsp:nvSpPr>
        <dsp:cNvPr id="0" name=""/>
        <dsp:cNvSpPr/>
      </dsp:nvSpPr>
      <dsp:spPr>
        <a:xfrm>
          <a:off x="2924946" y="6516218"/>
          <a:ext cx="1306014" cy="846892"/>
        </a:xfrm>
        <a:prstGeom prst="rect">
          <a:avLst/>
        </a:prstGeom>
        <a:solidFill>
          <a:schemeClr val="accent1">
            <a:hueOff val="0"/>
            <a:satOff val="0"/>
            <a:lumOff val="0"/>
            <a:alphaOff val="0"/>
          </a:schemeClr>
        </a:solidFill>
        <a:ln w="31800" cap="flat" cmpd="sng" algn="ctr">
          <a:solidFill>
            <a:schemeClr val="lt1">
              <a:hueOff val="0"/>
              <a:satOff val="0"/>
              <a:lumOff val="0"/>
              <a:alphaOff val="0"/>
            </a:schemeClr>
          </a:solidFill>
          <a:prstDash val="solid"/>
        </a:ln>
        <a:effectLst>
          <a:outerShdw blurRad="50800" dist="25000" dir="5400000" rotWithShape="0">
            <a:schemeClr val="accent1">
              <a:hueOff val="0"/>
              <a:satOff val="0"/>
              <a:lumOff val="0"/>
              <a:alphaOff val="0"/>
              <a:shade val="30000"/>
              <a:satMod val="150000"/>
              <a:alpha val="38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kern="1200" cap="none" normalizeH="0" baseline="0" dirty="0">
              <a:ln/>
              <a:effectLst/>
              <a:latin typeface="+mj-ea"/>
              <a:ea typeface="+mj-ea"/>
              <a:cs typeface="新細明體" pitchFamily="18" charset="-120"/>
            </a:rPr>
            <a:t>元瑞</a:t>
          </a:r>
          <a:endParaRPr kumimoji="1" lang="en-US" altLang="zh-TW" sz="1600" b="0" i="0" u="none" strike="noStrike" kern="1200" cap="none" normalizeH="0" baseline="0" dirty="0">
            <a:ln/>
            <a:effectLst/>
            <a:latin typeface="+mj-ea"/>
            <a:ea typeface="+mj-ea"/>
            <a:cs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kern="1200" cap="none" normalizeH="0" baseline="0" dirty="0">
              <a:ln/>
              <a:effectLst/>
              <a:latin typeface="+mj-ea"/>
              <a:ea typeface="+mj-ea"/>
              <a:cs typeface="新細明體" pitchFamily="18" charset="-120"/>
            </a:rPr>
            <a:t>時尚美學</a:t>
          </a:r>
        </a:p>
      </dsp:txBody>
      <dsp:txXfrm>
        <a:off x="2924946" y="6516218"/>
        <a:ext cx="1306014" cy="846892"/>
      </dsp:txXfrm>
    </dsp:sp>
    <dsp:sp modelId="{AA45CDB5-CA68-4484-83BE-9BD3FDF8DC0A}">
      <dsp:nvSpPr>
        <dsp:cNvPr id="0" name=""/>
        <dsp:cNvSpPr/>
      </dsp:nvSpPr>
      <dsp:spPr>
        <a:xfrm>
          <a:off x="2924946" y="7452320"/>
          <a:ext cx="1229174" cy="684337"/>
        </a:xfrm>
        <a:prstGeom prst="rect">
          <a:avLst/>
        </a:prstGeom>
        <a:solidFill>
          <a:schemeClr val="accent1">
            <a:hueOff val="0"/>
            <a:satOff val="0"/>
            <a:lumOff val="0"/>
            <a:alphaOff val="0"/>
          </a:schemeClr>
        </a:solidFill>
        <a:ln w="31800" cap="flat" cmpd="sng" algn="ctr">
          <a:solidFill>
            <a:schemeClr val="lt1">
              <a:hueOff val="0"/>
              <a:satOff val="0"/>
              <a:lumOff val="0"/>
              <a:alphaOff val="0"/>
            </a:schemeClr>
          </a:solidFill>
          <a:prstDash val="solid"/>
        </a:ln>
        <a:effectLst>
          <a:outerShdw blurRad="50800" dist="25000" dir="5400000" rotWithShape="0">
            <a:schemeClr val="accent1">
              <a:hueOff val="0"/>
              <a:satOff val="0"/>
              <a:lumOff val="0"/>
              <a:alphaOff val="0"/>
              <a:shade val="30000"/>
              <a:satMod val="150000"/>
              <a:alpha val="38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kern="1200" cap="none" normalizeH="0" baseline="0">
              <a:ln/>
              <a:effectLst/>
              <a:latin typeface="+mj-ea"/>
              <a:ea typeface="+mj-ea"/>
              <a:cs typeface="新細明體" pitchFamily="18" charset="-120"/>
            </a:rPr>
            <a:t>元萌生技</a:t>
          </a:r>
          <a:endParaRPr kumimoji="1" lang="en-US" altLang="zh-TW" sz="1600" b="0" i="0" u="none" strike="noStrike" kern="1200" cap="none" normalizeH="0" baseline="0">
            <a:ln/>
            <a:effectLst/>
            <a:latin typeface="+mj-ea"/>
            <a:ea typeface="+mj-ea"/>
            <a:cs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kern="1200" cap="none" normalizeH="0" baseline="0">
              <a:ln/>
              <a:effectLst/>
              <a:latin typeface="+mj-ea"/>
              <a:ea typeface="+mj-ea"/>
              <a:cs typeface="新細明體" pitchFamily="18" charset="-120"/>
            </a:rPr>
            <a:t>時尚美學</a:t>
          </a:r>
          <a:endParaRPr kumimoji="1" lang="zh-TW" altLang="en-US" sz="1600" b="0" i="0" u="none" strike="noStrike" kern="1200" cap="none" normalizeH="0" baseline="0" dirty="0">
            <a:ln/>
            <a:effectLst/>
            <a:latin typeface="+mj-ea"/>
            <a:ea typeface="+mj-ea"/>
            <a:cs typeface="新細明體" pitchFamily="18" charset="-120"/>
          </a:endParaRPr>
        </a:p>
      </dsp:txBody>
      <dsp:txXfrm>
        <a:off x="2924946" y="7452320"/>
        <a:ext cx="1229174" cy="684337"/>
      </dsp:txXfrm>
    </dsp:sp>
    <dsp:sp modelId="{C1319216-B909-4DBB-A625-A0C13EDA901B}">
      <dsp:nvSpPr>
        <dsp:cNvPr id="0" name=""/>
        <dsp:cNvSpPr/>
      </dsp:nvSpPr>
      <dsp:spPr>
        <a:xfrm>
          <a:off x="2924946" y="5724127"/>
          <a:ext cx="1304369" cy="783315"/>
        </a:xfrm>
        <a:prstGeom prst="rect">
          <a:avLst/>
        </a:prstGeom>
        <a:solidFill>
          <a:schemeClr val="accent1">
            <a:hueOff val="0"/>
            <a:satOff val="0"/>
            <a:lumOff val="0"/>
            <a:alphaOff val="0"/>
          </a:schemeClr>
        </a:solidFill>
        <a:ln w="31800" cap="flat" cmpd="sng" algn="ctr">
          <a:solidFill>
            <a:schemeClr val="lt1">
              <a:hueOff val="0"/>
              <a:satOff val="0"/>
              <a:lumOff val="0"/>
              <a:alphaOff val="0"/>
            </a:schemeClr>
          </a:solidFill>
          <a:prstDash val="solid"/>
        </a:ln>
        <a:effectLst>
          <a:outerShdw blurRad="50800" dist="25000" dir="5400000" rotWithShape="0">
            <a:schemeClr val="accent1">
              <a:hueOff val="0"/>
              <a:satOff val="0"/>
              <a:lumOff val="0"/>
              <a:alphaOff val="0"/>
              <a:shade val="30000"/>
              <a:satMod val="150000"/>
              <a:alpha val="38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kern="1200" cap="none" normalizeH="0" baseline="0" dirty="0">
              <a:ln/>
              <a:effectLst/>
              <a:latin typeface="+mj-ea"/>
              <a:ea typeface="+mj-ea"/>
              <a:cs typeface="新細明體" pitchFamily="18" charset="-120"/>
            </a:rPr>
            <a:t>元夢</a:t>
          </a:r>
          <a:r>
            <a:rPr kumimoji="1" lang="en-US" altLang="zh-TW" sz="1600" b="0" i="0" u="none" strike="noStrike" kern="1200" cap="none" normalizeH="0" baseline="0" dirty="0">
              <a:ln/>
              <a:effectLst/>
              <a:latin typeface="+mj-ea"/>
              <a:ea typeface="+mj-ea"/>
              <a:cs typeface="新細明體" pitchFamily="18" charset="-120"/>
            </a:rPr>
            <a:t>SPA</a:t>
          </a: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kern="1200" cap="none" normalizeH="0" baseline="0" dirty="0">
              <a:ln/>
              <a:effectLst/>
              <a:latin typeface="+mj-ea"/>
              <a:ea typeface="+mj-ea"/>
              <a:cs typeface="新細明體" pitchFamily="18" charset="-120"/>
            </a:rPr>
            <a:t>健康美學</a:t>
          </a:r>
        </a:p>
      </dsp:txBody>
      <dsp:txXfrm>
        <a:off x="2924946" y="5724127"/>
        <a:ext cx="1304369" cy="783315"/>
      </dsp:txXfrm>
    </dsp:sp>
    <dsp:sp modelId="{F3AF9D61-4367-474D-B0AD-D2B38A6A34D2}">
      <dsp:nvSpPr>
        <dsp:cNvPr id="0" name=""/>
        <dsp:cNvSpPr/>
      </dsp:nvSpPr>
      <dsp:spPr>
        <a:xfrm>
          <a:off x="4437115" y="2051721"/>
          <a:ext cx="1114729" cy="957077"/>
        </a:xfrm>
        <a:prstGeom prst="rect">
          <a:avLst/>
        </a:prstGeom>
        <a:solidFill>
          <a:schemeClr val="accent1">
            <a:hueOff val="0"/>
            <a:satOff val="0"/>
            <a:lumOff val="0"/>
            <a:alphaOff val="0"/>
          </a:schemeClr>
        </a:solidFill>
        <a:ln w="31800" cap="flat" cmpd="sng" algn="ctr">
          <a:solidFill>
            <a:schemeClr val="lt1">
              <a:hueOff val="0"/>
              <a:satOff val="0"/>
              <a:lumOff val="0"/>
              <a:alphaOff val="0"/>
            </a:schemeClr>
          </a:solidFill>
          <a:prstDash val="solid"/>
        </a:ln>
        <a:effectLst>
          <a:outerShdw blurRad="50800" dist="25000" dir="5400000" rotWithShape="0">
            <a:schemeClr val="accent1">
              <a:hueOff val="0"/>
              <a:satOff val="0"/>
              <a:lumOff val="0"/>
              <a:alphaOff val="0"/>
              <a:shade val="30000"/>
              <a:satMod val="150000"/>
              <a:alpha val="38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kern="1200" cap="none" normalizeH="0" baseline="0" dirty="0">
              <a:ln/>
              <a:effectLst>
                <a:outerShdw blurRad="38100" dist="38100" dir="2700000" algn="tl">
                  <a:srgbClr val="000000">
                    <a:alpha val="43137"/>
                  </a:srgbClr>
                </a:outerShdw>
              </a:effectLst>
              <a:latin typeface="+mj-ea"/>
              <a:ea typeface="+mj-ea"/>
              <a:cs typeface="新細明體" pitchFamily="18" charset="-120"/>
            </a:rPr>
            <a:t> </a:t>
          </a:r>
          <a:r>
            <a:rPr kumimoji="1" lang="zh-TW" altLang="en-US" sz="1600" b="0" i="0" u="none" strike="noStrike" kern="1200" cap="none" normalizeH="0" baseline="0" dirty="0">
              <a:ln/>
              <a:effectLst>
                <a:outerShdw blurRad="38100" dist="38100" dir="2700000" algn="tl">
                  <a:srgbClr val="000000">
                    <a:alpha val="43137"/>
                  </a:srgbClr>
                </a:outerShdw>
              </a:effectLst>
              <a:latin typeface="+mj-ea"/>
              <a:ea typeface="+mj-ea"/>
              <a:cs typeface="新細明體" pitchFamily="18" charset="-120"/>
            </a:rPr>
            <a:t>營業部</a:t>
          </a:r>
        </a:p>
      </dsp:txBody>
      <dsp:txXfrm>
        <a:off x="4437115" y="2051721"/>
        <a:ext cx="1114729" cy="957077"/>
      </dsp:txXfrm>
    </dsp:sp>
    <dsp:sp modelId="{C1C3CCA9-85F2-4BE4-8020-18E854A26684}">
      <dsp:nvSpPr>
        <dsp:cNvPr id="0" name=""/>
        <dsp:cNvSpPr/>
      </dsp:nvSpPr>
      <dsp:spPr>
        <a:xfrm>
          <a:off x="4725145" y="3118003"/>
          <a:ext cx="837561" cy="1444051"/>
        </a:xfrm>
        <a:prstGeom prst="rect">
          <a:avLst/>
        </a:prstGeom>
        <a:solidFill>
          <a:schemeClr val="accent1">
            <a:hueOff val="0"/>
            <a:satOff val="0"/>
            <a:lumOff val="0"/>
            <a:alphaOff val="0"/>
          </a:schemeClr>
        </a:solidFill>
        <a:ln w="31800" cap="flat" cmpd="sng" algn="ctr">
          <a:solidFill>
            <a:schemeClr val="lt1">
              <a:hueOff val="0"/>
              <a:satOff val="0"/>
              <a:lumOff val="0"/>
              <a:alphaOff val="0"/>
            </a:schemeClr>
          </a:solidFill>
          <a:prstDash val="solid"/>
        </a:ln>
        <a:effectLst>
          <a:outerShdw blurRad="50800" dist="25000" dir="5400000" rotWithShape="0">
            <a:schemeClr val="accent1">
              <a:hueOff val="0"/>
              <a:satOff val="0"/>
              <a:lumOff val="0"/>
              <a:alphaOff val="0"/>
              <a:shade val="30000"/>
              <a:satMod val="150000"/>
              <a:alpha val="38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R="0" lvl="0" algn="ctr" defTabSz="711200" rtl="0" eaLnBrk="1" fontAlgn="base" latinLnBrk="0" hangingPunct="1">
            <a:lnSpc>
              <a:spcPct val="90000"/>
            </a:lnSpc>
            <a:spcBef>
              <a:spcPct val="0"/>
            </a:spcBef>
            <a:spcAft>
              <a:spcPct val="35000"/>
            </a:spcAft>
            <a:buClrTx/>
            <a:buSzTx/>
            <a:buFontTx/>
            <a:tabLst/>
          </a:pPr>
          <a:r>
            <a:rPr kumimoji="1" lang="zh-TW" altLang="en-US" sz="1600" b="0" i="0" u="none" strike="noStrike" kern="1200" cap="none" normalizeH="0" baseline="0" dirty="0">
              <a:ln/>
              <a:effectLst/>
              <a:latin typeface="+mj-ea"/>
              <a:ea typeface="+mj-ea"/>
              <a:cs typeface="新細明體" pitchFamily="18" charset="-120"/>
            </a:rPr>
            <a:t>元天生技</a:t>
          </a:r>
          <a:endParaRPr kumimoji="1" lang="en-US" altLang="zh-TW" sz="1600" b="0" i="0" u="none" strike="noStrike" kern="1200" cap="none" normalizeH="0" baseline="0" dirty="0">
            <a:ln/>
            <a:effectLst/>
            <a:latin typeface="+mj-ea"/>
            <a:ea typeface="+mj-ea"/>
            <a:cs typeface="新細明體" pitchFamily="18" charset="-120"/>
          </a:endParaRPr>
        </a:p>
        <a:p>
          <a:pPr marR="0" lvl="0" algn="ctr" defTabSz="711200" rtl="0" eaLnBrk="1" fontAlgn="base" latinLnBrk="0" hangingPunct="1">
            <a:lnSpc>
              <a:spcPct val="90000"/>
            </a:lnSpc>
            <a:spcBef>
              <a:spcPct val="0"/>
            </a:spcBef>
            <a:spcAft>
              <a:spcPct val="35000"/>
            </a:spcAft>
            <a:buClrTx/>
            <a:buSzTx/>
            <a:buFontTx/>
            <a:tabLst/>
          </a:pPr>
          <a:r>
            <a:rPr kumimoji="1" lang="zh-TW" altLang="en-US" sz="1600" b="0" i="0" u="none" strike="noStrike" kern="1200" cap="none" normalizeH="0" baseline="0" dirty="0">
              <a:ln/>
              <a:effectLst/>
              <a:latin typeface="+mj-ea"/>
              <a:ea typeface="+mj-ea"/>
              <a:cs typeface="新細明體" pitchFamily="18" charset="-120"/>
            </a:rPr>
            <a:t>時尚美學</a:t>
          </a:r>
          <a:endParaRPr kumimoji="1" lang="en-US" altLang="zh-TW" sz="1600" b="0" i="0" u="none" strike="noStrike" kern="1200" cap="none" normalizeH="0" baseline="0" dirty="0">
            <a:ln/>
            <a:effectLst/>
            <a:latin typeface="+mj-ea"/>
            <a:ea typeface="+mj-ea"/>
            <a:cs typeface="新細明體" pitchFamily="18" charset="-120"/>
          </a:endParaRPr>
        </a:p>
        <a:p>
          <a:pPr marR="0" lvl="0" algn="ctr" defTabSz="711200" rtl="0" eaLnBrk="1" fontAlgn="base" latinLnBrk="0" hangingPunct="1">
            <a:lnSpc>
              <a:spcPct val="90000"/>
            </a:lnSpc>
            <a:spcBef>
              <a:spcPct val="0"/>
            </a:spcBef>
            <a:spcAft>
              <a:spcPct val="35000"/>
            </a:spcAft>
            <a:buClrTx/>
            <a:buSzTx/>
            <a:buFontTx/>
            <a:tabLst/>
          </a:pPr>
          <a:r>
            <a:rPr kumimoji="1" lang="en-US" altLang="zh-TW" sz="1600" b="0" i="0" u="none" strike="noStrike" kern="1200" cap="none" normalizeH="0" baseline="0" dirty="0">
              <a:ln/>
              <a:effectLst/>
              <a:latin typeface="+mj-ea"/>
              <a:ea typeface="+mj-ea"/>
              <a:cs typeface="新細明體" pitchFamily="18" charset="-120"/>
            </a:rPr>
            <a:t>(</a:t>
          </a:r>
          <a:r>
            <a:rPr kumimoji="1" lang="zh-TW" altLang="en-US" sz="1600" b="0" i="0" u="none" strike="noStrike" kern="1200" cap="none" normalizeH="0" baseline="0" dirty="0">
              <a:ln/>
              <a:effectLst/>
              <a:latin typeface="+mj-ea"/>
              <a:ea typeface="+mj-ea"/>
              <a:cs typeface="新細明體" pitchFamily="18" charset="-120"/>
            </a:rPr>
            <a:t>１</a:t>
          </a:r>
          <a:r>
            <a:rPr kumimoji="1" lang="en-US" altLang="zh-TW" sz="1600" b="0" i="0" u="none" strike="noStrike" kern="1200" cap="none" normalizeH="0" baseline="0" dirty="0">
              <a:ln/>
              <a:effectLst/>
              <a:latin typeface="+mj-ea"/>
              <a:ea typeface="+mj-ea"/>
              <a:cs typeface="新細明體" pitchFamily="18" charset="-120"/>
            </a:rPr>
            <a:t>F)</a:t>
          </a:r>
        </a:p>
      </dsp:txBody>
      <dsp:txXfrm>
        <a:off x="4725145" y="3118003"/>
        <a:ext cx="837561" cy="1444051"/>
      </dsp:txXfrm>
    </dsp:sp>
    <dsp:sp modelId="{6F9C768F-CC89-42DD-BE82-0B6DE55A5E5D}">
      <dsp:nvSpPr>
        <dsp:cNvPr id="0" name=""/>
        <dsp:cNvSpPr/>
      </dsp:nvSpPr>
      <dsp:spPr>
        <a:xfrm>
          <a:off x="4725145" y="4686083"/>
          <a:ext cx="909271" cy="1198792"/>
        </a:xfrm>
        <a:prstGeom prst="rect">
          <a:avLst/>
        </a:prstGeom>
        <a:solidFill>
          <a:schemeClr val="accent1">
            <a:hueOff val="0"/>
            <a:satOff val="0"/>
            <a:lumOff val="0"/>
            <a:alphaOff val="0"/>
          </a:schemeClr>
        </a:solidFill>
        <a:ln w="31800" cap="flat" cmpd="sng" algn="ctr">
          <a:solidFill>
            <a:schemeClr val="lt1">
              <a:hueOff val="0"/>
              <a:satOff val="0"/>
              <a:lumOff val="0"/>
              <a:alphaOff val="0"/>
            </a:schemeClr>
          </a:solidFill>
          <a:prstDash val="solid"/>
        </a:ln>
        <a:effectLst>
          <a:outerShdw blurRad="50800" dist="25000" dir="5400000" rotWithShape="0">
            <a:schemeClr val="accent1">
              <a:hueOff val="0"/>
              <a:satOff val="0"/>
              <a:lumOff val="0"/>
              <a:alphaOff val="0"/>
              <a:shade val="30000"/>
              <a:satMod val="150000"/>
              <a:alpha val="38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kern="1200" cap="none" normalizeH="0" baseline="0">
              <a:ln/>
              <a:effectLst/>
              <a:latin typeface="+mj-ea"/>
              <a:ea typeface="+mj-ea"/>
              <a:cs typeface="新細明體" pitchFamily="18" charset="-120"/>
            </a:rPr>
            <a:t>元天生技</a:t>
          </a:r>
          <a:endParaRPr kumimoji="1" lang="en-US" altLang="zh-TW" sz="1600" b="0" i="0" u="none" strike="noStrike" kern="1200" cap="none" normalizeH="0" baseline="0">
            <a:ln/>
            <a:effectLst/>
            <a:latin typeface="+mj-ea"/>
            <a:ea typeface="+mj-ea"/>
            <a:cs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kern="1200" cap="none" normalizeH="0" baseline="0">
              <a:ln/>
              <a:effectLst/>
              <a:latin typeface="+mj-ea"/>
              <a:ea typeface="+mj-ea"/>
              <a:cs typeface="新細明體" pitchFamily="18" charset="-120"/>
            </a:rPr>
            <a:t>教育團隊</a:t>
          </a:r>
          <a:endParaRPr kumimoji="1" lang="en-US" altLang="zh-TW" sz="1600" b="0" i="0" u="none" strike="noStrike" kern="1200" cap="none" normalizeH="0" baseline="0">
            <a:ln/>
            <a:effectLst/>
            <a:latin typeface="+mj-ea"/>
            <a:ea typeface="+mj-ea"/>
            <a:cs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kern="1200" cap="none" normalizeH="0" baseline="0">
              <a:ln/>
              <a:effectLst/>
              <a:latin typeface="+mj-ea"/>
              <a:ea typeface="+mj-ea"/>
              <a:cs typeface="新細明體" pitchFamily="18" charset="-120"/>
            </a:rPr>
            <a:t>(2F)</a:t>
          </a:r>
          <a:endParaRPr kumimoji="1" lang="zh-TW" altLang="en-US" sz="1600" b="0" i="0" u="none" strike="noStrike" kern="1200" cap="none" normalizeH="0" baseline="0" dirty="0">
            <a:ln/>
            <a:effectLst/>
            <a:latin typeface="+mj-ea"/>
            <a:ea typeface="+mj-ea"/>
            <a:cs typeface="新細明體" pitchFamily="18" charset="-120"/>
          </a:endParaRPr>
        </a:p>
      </dsp:txBody>
      <dsp:txXfrm>
        <a:off x="4725145" y="4686083"/>
        <a:ext cx="909271" cy="1198792"/>
      </dsp:txXfrm>
    </dsp:sp>
    <dsp:sp modelId="{FED1DF97-E330-4ECA-B4D3-8EDC34F320B1}">
      <dsp:nvSpPr>
        <dsp:cNvPr id="0" name=""/>
        <dsp:cNvSpPr/>
      </dsp:nvSpPr>
      <dsp:spPr>
        <a:xfrm>
          <a:off x="4725145" y="6012159"/>
          <a:ext cx="917077" cy="1392403"/>
        </a:xfrm>
        <a:prstGeom prst="rect">
          <a:avLst/>
        </a:prstGeom>
        <a:solidFill>
          <a:schemeClr val="accent1">
            <a:hueOff val="0"/>
            <a:satOff val="0"/>
            <a:lumOff val="0"/>
            <a:alphaOff val="0"/>
          </a:schemeClr>
        </a:solidFill>
        <a:ln w="31800" cap="flat" cmpd="sng" algn="ctr">
          <a:solidFill>
            <a:schemeClr val="lt1">
              <a:hueOff val="0"/>
              <a:satOff val="0"/>
              <a:lumOff val="0"/>
              <a:alphaOff val="0"/>
            </a:schemeClr>
          </a:solidFill>
          <a:prstDash val="solid"/>
        </a:ln>
        <a:effectLst>
          <a:outerShdw blurRad="50800" dist="25000" dir="5400000" rotWithShape="0">
            <a:schemeClr val="accent1">
              <a:hueOff val="0"/>
              <a:satOff val="0"/>
              <a:lumOff val="0"/>
              <a:alphaOff val="0"/>
              <a:shade val="30000"/>
              <a:satMod val="150000"/>
              <a:alpha val="38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kern="1200" cap="none" normalizeH="0" baseline="0" dirty="0">
              <a:ln/>
              <a:effectLst/>
              <a:latin typeface="+mj-ea"/>
              <a:ea typeface="+mj-ea"/>
              <a:cs typeface="新細明體" pitchFamily="18" charset="-120"/>
            </a:rPr>
            <a:t>漾妍時尚</a:t>
          </a:r>
          <a:endParaRPr kumimoji="1" lang="en-US" altLang="zh-TW" sz="1600" b="0" i="0" u="none" strike="noStrike" kern="1200" cap="none" normalizeH="0" baseline="0" dirty="0">
            <a:ln/>
            <a:effectLst/>
            <a:latin typeface="+mj-ea"/>
            <a:ea typeface="+mj-ea"/>
            <a:cs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kern="1200" cap="none" normalizeH="0" baseline="0" dirty="0">
              <a:ln/>
              <a:effectLst/>
              <a:latin typeface="+mj-ea"/>
              <a:ea typeface="+mj-ea"/>
              <a:cs typeface="新細明體" pitchFamily="18" charset="-120"/>
            </a:rPr>
            <a:t>美學</a:t>
          </a:r>
          <a:endParaRPr kumimoji="1" lang="en-US" altLang="zh-TW" sz="1600" b="0" i="0" u="none" strike="noStrike" kern="1200" cap="none" normalizeH="0" baseline="0" dirty="0">
            <a:ln/>
            <a:effectLst/>
            <a:latin typeface="+mj-ea"/>
            <a:ea typeface="+mj-ea"/>
            <a:cs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kern="1200" cap="none" normalizeH="0" baseline="0" dirty="0">
              <a:ln/>
              <a:effectLst/>
              <a:latin typeface="+mj-ea"/>
              <a:ea typeface="+mj-ea"/>
              <a:cs typeface="新細明體" pitchFamily="18" charset="-120"/>
            </a:rPr>
            <a:t>(3F)</a:t>
          </a:r>
        </a:p>
      </dsp:txBody>
      <dsp:txXfrm>
        <a:off x="4725145" y="6012159"/>
        <a:ext cx="917077" cy="1392403"/>
      </dsp:txXfrm>
    </dsp:sp>
    <dsp:sp modelId="{0F59332F-5AC4-426F-BAB0-BC96D3A6A81C}">
      <dsp:nvSpPr>
        <dsp:cNvPr id="0" name=""/>
        <dsp:cNvSpPr/>
      </dsp:nvSpPr>
      <dsp:spPr>
        <a:xfrm>
          <a:off x="3288594" y="1097973"/>
          <a:ext cx="1931011" cy="711690"/>
        </a:xfrm>
        <a:prstGeom prst="rect">
          <a:avLst/>
        </a:prstGeom>
        <a:solidFill>
          <a:schemeClr val="accent1">
            <a:hueOff val="0"/>
            <a:satOff val="0"/>
            <a:lumOff val="0"/>
            <a:alphaOff val="0"/>
          </a:schemeClr>
        </a:solidFill>
        <a:ln w="31800" cap="flat" cmpd="sng" algn="ctr">
          <a:solidFill>
            <a:schemeClr val="lt1">
              <a:hueOff val="0"/>
              <a:satOff val="0"/>
              <a:lumOff val="0"/>
              <a:alphaOff val="0"/>
            </a:schemeClr>
          </a:solidFill>
          <a:prstDash val="solid"/>
        </a:ln>
        <a:effectLst>
          <a:outerShdw blurRad="50800" dist="25000" dir="5400000" rotWithShape="0">
            <a:schemeClr val="accent1">
              <a:hueOff val="0"/>
              <a:satOff val="0"/>
              <a:lumOff val="0"/>
              <a:alphaOff val="0"/>
              <a:shade val="30000"/>
              <a:satMod val="150000"/>
              <a:alpha val="38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1" i="0" u="none" strike="noStrike" kern="1200" cap="none" normalizeH="0" baseline="0" dirty="0">
              <a:ln/>
              <a:effectLst/>
              <a:latin typeface="微軟正黑體" panose="020B0604030504040204" pitchFamily="34" charset="-120"/>
              <a:ea typeface="微軟正黑體" panose="020B0604030504040204" pitchFamily="34" charset="-120"/>
              <a:cs typeface="新細明體" pitchFamily="18" charset="-120"/>
            </a:rPr>
            <a:t>海外區域</a:t>
          </a: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1" i="0" u="none" strike="noStrike" kern="1200" cap="none" normalizeH="0" baseline="0" dirty="0">
              <a:ln/>
              <a:effectLst/>
              <a:latin typeface="微軟正黑體" panose="020B0604030504040204" pitchFamily="34" charset="-120"/>
              <a:ea typeface="微軟正黑體" panose="020B0604030504040204" pitchFamily="34" charset="-120"/>
              <a:cs typeface="新細明體" pitchFamily="18" charset="-120"/>
            </a:rPr>
            <a:t>美容直營</a:t>
          </a:r>
          <a:r>
            <a:rPr kumimoji="1" lang="en-US" altLang="zh-TW" sz="1600" b="1" i="0" u="none" strike="noStrike" kern="1200" cap="none" normalizeH="0" baseline="0" dirty="0">
              <a:ln/>
              <a:effectLst/>
              <a:latin typeface="微軟正黑體" panose="020B0604030504040204" pitchFamily="34" charset="-120"/>
              <a:ea typeface="微軟正黑體" panose="020B0604030504040204" pitchFamily="34" charset="-120"/>
              <a:cs typeface="新細明體" pitchFamily="18" charset="-120"/>
            </a:rPr>
            <a:t>/</a:t>
          </a:r>
          <a:r>
            <a:rPr kumimoji="1" lang="zh-TW" altLang="en-US" sz="1600" b="1" i="0" u="none" strike="noStrike" kern="1200" cap="none" normalizeH="0" baseline="0" dirty="0">
              <a:ln/>
              <a:effectLst/>
              <a:latin typeface="微軟正黑體" panose="020B0604030504040204" pitchFamily="34" charset="-120"/>
              <a:ea typeface="微軟正黑體" panose="020B0604030504040204" pitchFamily="34" charset="-120"/>
              <a:cs typeface="新細明體" pitchFamily="18" charset="-120"/>
            </a:rPr>
            <a:t>加盟</a:t>
          </a:r>
        </a:p>
      </dsp:txBody>
      <dsp:txXfrm>
        <a:off x="3288594" y="1097973"/>
        <a:ext cx="1931011" cy="711690"/>
      </dsp:txXfrm>
    </dsp:sp>
    <dsp:sp modelId="{C4B3DA75-4616-4C0B-A577-EA78ED990DC6}">
      <dsp:nvSpPr>
        <dsp:cNvPr id="0" name=""/>
        <dsp:cNvSpPr/>
      </dsp:nvSpPr>
      <dsp:spPr>
        <a:xfrm>
          <a:off x="5743462" y="6804249"/>
          <a:ext cx="900247" cy="2076983"/>
        </a:xfrm>
        <a:prstGeom prst="rect">
          <a:avLst/>
        </a:prstGeom>
        <a:solidFill>
          <a:schemeClr val="accent1">
            <a:hueOff val="0"/>
            <a:satOff val="0"/>
            <a:lumOff val="0"/>
            <a:alphaOff val="0"/>
          </a:schemeClr>
        </a:solidFill>
        <a:ln w="31800" cap="flat" cmpd="sng" algn="ctr">
          <a:solidFill>
            <a:schemeClr val="lt1">
              <a:hueOff val="0"/>
              <a:satOff val="0"/>
              <a:lumOff val="0"/>
              <a:alphaOff val="0"/>
            </a:schemeClr>
          </a:solidFill>
          <a:prstDash val="solid"/>
        </a:ln>
        <a:effectLst>
          <a:outerShdw blurRad="50800" dist="25000" dir="5400000" rotWithShape="0">
            <a:schemeClr val="accent1">
              <a:hueOff val="0"/>
              <a:satOff val="0"/>
              <a:lumOff val="0"/>
              <a:alphaOff val="0"/>
              <a:shade val="30000"/>
              <a:satMod val="150000"/>
              <a:alpha val="38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marR="0" lvl="0" algn="ctr" defTabSz="755650" rtl="0" eaLnBrk="1" fontAlgn="base" latinLnBrk="0" hangingPunct="1">
            <a:lnSpc>
              <a:spcPct val="90000"/>
            </a:lnSpc>
            <a:spcBef>
              <a:spcPct val="0"/>
            </a:spcBef>
            <a:spcAft>
              <a:spcPct val="35000"/>
            </a:spcAft>
            <a:buClrTx/>
            <a:buSzTx/>
            <a:buFontTx/>
            <a:buNone/>
            <a:tabLst/>
          </a:pPr>
          <a:r>
            <a:rPr kumimoji="1" lang="zh-TW" altLang="en-US" sz="1700" b="0" i="0" u="none" strike="noStrike" kern="1200" cap="none" normalizeH="0" baseline="0" dirty="0">
              <a:ln/>
              <a:effectLst>
                <a:outerShdw blurRad="38100" dist="38100" dir="2700000" algn="tl">
                  <a:srgbClr val="000000">
                    <a:alpha val="43137"/>
                  </a:srgbClr>
                </a:outerShdw>
              </a:effectLst>
              <a:latin typeface="+mj-ea"/>
              <a:ea typeface="+mj-ea"/>
            </a:rPr>
            <a:t>宿霧</a:t>
          </a:r>
        </a:p>
        <a:p>
          <a:pPr lvl="0" algn="ctr" defTabSz="755650">
            <a:lnSpc>
              <a:spcPct val="90000"/>
            </a:lnSpc>
            <a:spcBef>
              <a:spcPct val="0"/>
            </a:spcBef>
            <a:spcAft>
              <a:spcPct val="35000"/>
            </a:spcAft>
          </a:pPr>
          <a:r>
            <a:rPr kumimoji="1" lang="zh-TW" altLang="en-US" sz="1700" b="0" i="0" u="none" strike="noStrike" kern="1200" cap="none" normalizeH="0" baseline="0" dirty="0">
              <a:ln/>
              <a:effectLst>
                <a:outerShdw blurRad="38100" dist="38100" dir="2700000" algn="tl">
                  <a:srgbClr val="000000">
                    <a:alpha val="43137"/>
                  </a:srgbClr>
                </a:outerShdw>
              </a:effectLst>
              <a:latin typeface="+mj-ea"/>
              <a:ea typeface="+mj-ea"/>
            </a:rPr>
            <a:t>福爾摩斯英語教育中心</a:t>
          </a:r>
        </a:p>
        <a:p>
          <a:pPr lvl="0" algn="ctr" defTabSz="755650">
            <a:lnSpc>
              <a:spcPct val="90000"/>
            </a:lnSpc>
            <a:spcBef>
              <a:spcPct val="0"/>
            </a:spcBef>
            <a:spcAft>
              <a:spcPct val="35000"/>
            </a:spcAft>
          </a:pPr>
          <a:r>
            <a:rPr kumimoji="1" lang="en-US" altLang="en-US" sz="1700" b="0" i="0" u="none" strike="noStrike" kern="1200" cap="none" normalizeH="0" baseline="0" dirty="0">
              <a:ln/>
              <a:effectLst>
                <a:outerShdw blurRad="38100" dist="38100" dir="2700000" algn="tl">
                  <a:srgbClr val="000000">
                    <a:alpha val="43137"/>
                  </a:srgbClr>
                </a:outerShdw>
              </a:effectLst>
              <a:latin typeface="+mj-ea"/>
              <a:ea typeface="+mj-ea"/>
            </a:rPr>
            <a:t>(</a:t>
          </a:r>
          <a:r>
            <a:rPr kumimoji="1" lang="zh-TW" altLang="en-US" sz="1700" b="0" i="0" u="none" strike="noStrike" kern="1200" cap="none" normalizeH="0" baseline="0" dirty="0">
              <a:ln/>
              <a:effectLst>
                <a:outerShdw blurRad="38100" dist="38100" dir="2700000" algn="tl">
                  <a:srgbClr val="000000">
                    <a:alpha val="43137"/>
                  </a:srgbClr>
                </a:outerShdw>
              </a:effectLst>
              <a:latin typeface="+mj-ea"/>
              <a:ea typeface="+mj-ea"/>
            </a:rPr>
            <a:t>菲律賓</a:t>
          </a:r>
          <a:r>
            <a:rPr kumimoji="1" lang="en-US" altLang="en-US" sz="1700" b="0" i="0" u="none" strike="noStrike" kern="1200" cap="none" normalizeH="0" baseline="0" dirty="0">
              <a:ln/>
              <a:effectLst>
                <a:outerShdw blurRad="38100" dist="38100" dir="2700000" algn="tl">
                  <a:srgbClr val="000000">
                    <a:alpha val="43137"/>
                  </a:srgbClr>
                </a:outerShdw>
              </a:effectLst>
              <a:latin typeface="+mj-ea"/>
              <a:ea typeface="+mj-ea"/>
            </a:rPr>
            <a:t>)</a:t>
          </a:r>
          <a:endParaRPr kumimoji="1" lang="zh-TW" altLang="en-US" sz="1700" b="0" i="0" u="none" strike="noStrike" kern="1200" cap="none" normalizeH="0" baseline="0" dirty="0">
            <a:ln/>
            <a:effectLst>
              <a:outerShdw blurRad="38100" dist="38100" dir="2700000" algn="tl">
                <a:srgbClr val="000000">
                  <a:alpha val="43137"/>
                </a:srgbClr>
              </a:outerShdw>
            </a:effectLst>
            <a:latin typeface="+mj-ea"/>
            <a:ea typeface="+mj-ea"/>
            <a:cs typeface="新細明體" pitchFamily="18" charset="-120"/>
          </a:endParaRPr>
        </a:p>
      </dsp:txBody>
      <dsp:txXfrm>
        <a:off x="5743462" y="6804249"/>
        <a:ext cx="900247" cy="207698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Ref idx="1002">
        <a:schemeClr val="bg1"/>
      </p:bgRef>
    </p:bg>
    <p:spTree>
      <p:nvGrpSpPr>
        <p:cNvPr id="1" name=""/>
        <p:cNvGrpSpPr/>
        <p:nvPr/>
      </p:nvGrpSpPr>
      <p:grpSpPr>
        <a:xfrm>
          <a:off x="0" y="0"/>
          <a:ext cx="0" cy="0"/>
          <a:chOff x="0" y="0"/>
          <a:chExt cx="0" cy="0"/>
        </a:xfrm>
      </p:grpSpPr>
      <p:sp>
        <p:nvSpPr>
          <p:cNvPr id="8" name="矩形 7"/>
          <p:cNvSpPr/>
          <p:nvPr/>
        </p:nvSpPr>
        <p:spPr>
          <a:xfrm flipH="1">
            <a:off x="2000250" y="0"/>
            <a:ext cx="4857750" cy="9906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直線接點 8"/>
          <p:cNvSpPr>
            <a:spLocks noChangeShapeType="1"/>
          </p:cNvSpPr>
          <p:nvPr/>
        </p:nvSpPr>
        <p:spPr bwMode="auto">
          <a:xfrm rot="16200000">
            <a:off x="-2952750" y="4953000"/>
            <a:ext cx="9906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kumimoji="0" lang="en-US"/>
          </a:p>
        </p:txBody>
      </p:sp>
      <p:sp>
        <p:nvSpPr>
          <p:cNvPr id="12" name="標題 11"/>
          <p:cNvSpPr>
            <a:spLocks noGrp="1"/>
          </p:cNvSpPr>
          <p:nvPr>
            <p:ph type="ctrTitle"/>
          </p:nvPr>
        </p:nvSpPr>
        <p:spPr>
          <a:xfrm>
            <a:off x="2525151" y="770467"/>
            <a:ext cx="3829050" cy="4142909"/>
          </a:xfrm>
        </p:spPr>
        <p:txBody>
          <a:bodyPr lIns="45720" tIns="0" rIns="45720">
            <a:noAutofit/>
          </a:bodyPr>
          <a:lstStyle>
            <a:lvl1pPr algn="r">
              <a:defRPr sz="4200" b="1"/>
            </a:lvl1pPr>
            <a:extLst/>
          </a:lstStyle>
          <a:p>
            <a:r>
              <a:rPr kumimoji="0" lang="zh-TW" altLang="en-US" smtClean="0"/>
              <a:t>按一下以編輯母片標題樣式</a:t>
            </a:r>
            <a:endParaRPr kumimoji="0" lang="en-US"/>
          </a:p>
        </p:txBody>
      </p:sp>
      <p:sp>
        <p:nvSpPr>
          <p:cNvPr id="25" name="副標題 24"/>
          <p:cNvSpPr>
            <a:spLocks noGrp="1"/>
          </p:cNvSpPr>
          <p:nvPr>
            <p:ph type="subTitle" idx="1"/>
          </p:nvPr>
        </p:nvSpPr>
        <p:spPr>
          <a:xfrm>
            <a:off x="2515831" y="5113138"/>
            <a:ext cx="3836084" cy="1590692"/>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zh-TW" altLang="en-US" smtClean="0"/>
              <a:t>按一下以編輯母片副標題樣式</a:t>
            </a:r>
            <a:endParaRPr kumimoji="0" lang="en-US"/>
          </a:p>
        </p:txBody>
      </p:sp>
      <p:sp>
        <p:nvSpPr>
          <p:cNvPr id="31" name="日期版面配置區 30"/>
          <p:cNvSpPr>
            <a:spLocks noGrp="1"/>
          </p:cNvSpPr>
          <p:nvPr>
            <p:ph type="dt" sz="half" idx="10"/>
          </p:nvPr>
        </p:nvSpPr>
        <p:spPr>
          <a:xfrm>
            <a:off x="4403418" y="9472589"/>
            <a:ext cx="1501848" cy="327747"/>
          </a:xfrm>
        </p:spPr>
        <p:txBody>
          <a:bodyPr/>
          <a:lstStyle>
            <a:lvl1pPr>
              <a:defRPr lang="en-US" smtClean="0">
                <a:solidFill>
                  <a:srgbClr val="FFFFFF"/>
                </a:solidFill>
              </a:defRPr>
            </a:lvl1pPr>
            <a:extLst/>
          </a:lstStyle>
          <a:p>
            <a:endParaRPr lang="en-US" altLang="zh-TW"/>
          </a:p>
        </p:txBody>
      </p:sp>
      <p:sp>
        <p:nvSpPr>
          <p:cNvPr id="18" name="頁尾版面配置區 17"/>
          <p:cNvSpPr>
            <a:spLocks noGrp="1"/>
          </p:cNvSpPr>
          <p:nvPr>
            <p:ph type="ftr" sz="quarter" idx="11"/>
          </p:nvPr>
        </p:nvSpPr>
        <p:spPr>
          <a:xfrm>
            <a:off x="2114550" y="9472589"/>
            <a:ext cx="2195792" cy="330200"/>
          </a:xfrm>
        </p:spPr>
        <p:txBody>
          <a:bodyPr/>
          <a:lstStyle>
            <a:lvl1pPr>
              <a:defRPr lang="en-US" dirty="0">
                <a:solidFill>
                  <a:srgbClr val="FFFFFF"/>
                </a:solidFill>
              </a:defRPr>
            </a:lvl1pPr>
            <a:extLst/>
          </a:lstStyle>
          <a:p>
            <a:endParaRPr lang="en-US" altLang="zh-TW"/>
          </a:p>
        </p:txBody>
      </p:sp>
      <p:sp>
        <p:nvSpPr>
          <p:cNvPr id="29" name="投影片編號版面配置區 28"/>
          <p:cNvSpPr>
            <a:spLocks noGrp="1"/>
          </p:cNvSpPr>
          <p:nvPr>
            <p:ph type="sldNum" sz="quarter" idx="12"/>
          </p:nvPr>
        </p:nvSpPr>
        <p:spPr>
          <a:xfrm>
            <a:off x="5910663" y="9470136"/>
            <a:ext cx="441252" cy="330200"/>
          </a:xfrm>
        </p:spPr>
        <p:txBody>
          <a:bodyPr/>
          <a:lstStyle>
            <a:lvl1pPr>
              <a:defRPr lang="en-US" smtClean="0">
                <a:solidFill>
                  <a:srgbClr val="FFFFFF"/>
                </a:solidFill>
              </a:defRPr>
            </a:lvl1pPr>
            <a:extLst/>
          </a:lstStyle>
          <a:p>
            <a:fld id="{6D790883-2C51-4100-A192-02FC1B99FC66}" type="slidenum">
              <a:rPr lang="en-US" altLang="zh-TW" smtClean="0"/>
              <a:pPr/>
              <a:t>‹#›</a:t>
            </a:fld>
            <a:endParaRPr lang="en-US" altLang="zh-TW"/>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endParaRPr lang="en-US" altLang="zh-TW"/>
          </a:p>
        </p:txBody>
      </p:sp>
      <p:sp>
        <p:nvSpPr>
          <p:cNvPr id="5" name="頁尾版面配置區 4"/>
          <p:cNvSpPr>
            <a:spLocks noGrp="1"/>
          </p:cNvSpPr>
          <p:nvPr>
            <p:ph type="ftr" sz="quarter" idx="11"/>
          </p:nvPr>
        </p:nvSpPr>
        <p:spPr/>
        <p:txBody>
          <a:bodyPr/>
          <a:lstStyle/>
          <a:p>
            <a:endParaRPr lang="en-US" altLang="zh-TW"/>
          </a:p>
        </p:txBody>
      </p:sp>
      <p:sp>
        <p:nvSpPr>
          <p:cNvPr id="6" name="投影片編號版面配置區 5"/>
          <p:cNvSpPr>
            <a:spLocks noGrp="1"/>
          </p:cNvSpPr>
          <p:nvPr>
            <p:ph type="sldNum" sz="quarter" idx="12"/>
          </p:nvPr>
        </p:nvSpPr>
        <p:spPr/>
        <p:txBody>
          <a:bodyPr/>
          <a:lstStyle/>
          <a:p>
            <a:fld id="{7955FCEA-9BDC-4AAD-A1C9-1D3B293B5416}" type="slidenum">
              <a:rPr lang="en-US" altLang="zh-TW" smtClean="0"/>
              <a:pPr/>
              <a:t>‹#›</a:t>
            </a:fld>
            <a:endParaRPr lang="en-US" altLang="zh-TW"/>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4914900" y="397159"/>
            <a:ext cx="1143000" cy="8452202"/>
          </a:xfrm>
        </p:spPr>
        <p:txBody>
          <a:bodyPr vert="eaVert" anchor="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342900" y="396707"/>
            <a:ext cx="4514850" cy="8452202"/>
          </a:xfrm>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a:xfrm>
            <a:off x="3182112" y="9472589"/>
            <a:ext cx="1501848" cy="327747"/>
          </a:xfrm>
        </p:spPr>
        <p:txBody>
          <a:bodyPr/>
          <a:lstStyle/>
          <a:p>
            <a:endParaRPr lang="en-US" altLang="zh-TW"/>
          </a:p>
        </p:txBody>
      </p:sp>
      <p:sp>
        <p:nvSpPr>
          <p:cNvPr id="5" name="頁尾版面配置區 4"/>
          <p:cNvSpPr>
            <a:spLocks noGrp="1"/>
          </p:cNvSpPr>
          <p:nvPr>
            <p:ph type="ftr" sz="quarter" idx="11"/>
          </p:nvPr>
        </p:nvSpPr>
        <p:spPr>
          <a:xfrm>
            <a:off x="342900" y="9470136"/>
            <a:ext cx="2743200" cy="330200"/>
          </a:xfrm>
        </p:spPr>
        <p:txBody>
          <a:bodyPr/>
          <a:lstStyle/>
          <a:p>
            <a:endParaRPr lang="en-US" altLang="zh-TW"/>
          </a:p>
        </p:txBody>
      </p:sp>
      <p:sp>
        <p:nvSpPr>
          <p:cNvPr id="6" name="投影片編號版面配置區 5"/>
          <p:cNvSpPr>
            <a:spLocks noGrp="1"/>
          </p:cNvSpPr>
          <p:nvPr>
            <p:ph type="sldNum" sz="quarter" idx="12"/>
          </p:nvPr>
        </p:nvSpPr>
        <p:spPr>
          <a:xfrm>
            <a:off x="4690872" y="9465733"/>
            <a:ext cx="441252" cy="330200"/>
          </a:xfrm>
        </p:spPr>
        <p:txBody>
          <a:bodyPr/>
          <a:lstStyle>
            <a:lvl1pPr>
              <a:defRPr>
                <a:solidFill>
                  <a:schemeClr val="tx2"/>
                </a:solidFill>
              </a:defRPr>
            </a:lvl1pPr>
            <a:extLst/>
          </a:lstStyle>
          <a:p>
            <a:fld id="{53F3366E-D87C-44C1-A97E-BBA78A0CD6B1}" type="slidenum">
              <a:rPr lang="en-US" altLang="zh-TW" smtClean="0"/>
              <a:pPr/>
              <a:t>‹#›</a:t>
            </a:fld>
            <a:endParaRPr lang="en-US" altLang="zh-TW"/>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內容版面配置區 2"/>
          <p:cNvSpPr>
            <a:spLocks noGrp="1"/>
          </p:cNvSpPr>
          <p:nvPr>
            <p:ph idx="1"/>
          </p:nvPr>
        </p:nvSpPr>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endParaRPr lang="en-US" altLang="zh-TW"/>
          </a:p>
        </p:txBody>
      </p:sp>
      <p:sp>
        <p:nvSpPr>
          <p:cNvPr id="5" name="頁尾版面配置區 4"/>
          <p:cNvSpPr>
            <a:spLocks noGrp="1"/>
          </p:cNvSpPr>
          <p:nvPr>
            <p:ph type="ftr" sz="quarter" idx="11"/>
          </p:nvPr>
        </p:nvSpPr>
        <p:spPr/>
        <p:txBody>
          <a:bodyPr/>
          <a:lstStyle/>
          <a:p>
            <a:endParaRPr lang="en-US" altLang="zh-TW"/>
          </a:p>
        </p:txBody>
      </p:sp>
      <p:sp>
        <p:nvSpPr>
          <p:cNvPr id="6" name="投影片編號版面配置區 5"/>
          <p:cNvSpPr>
            <a:spLocks noGrp="1"/>
          </p:cNvSpPr>
          <p:nvPr>
            <p:ph type="sldNum" sz="quarter" idx="12"/>
          </p:nvPr>
        </p:nvSpPr>
        <p:spPr/>
        <p:txBody>
          <a:bodyPr/>
          <a:lstStyle/>
          <a:p>
            <a:fld id="{C1B825F2-FEC2-4203-ACEA-B9BE8BB62867}" type="slidenum">
              <a:rPr lang="en-US" altLang="zh-TW" smtClean="0"/>
              <a:pPr/>
              <a:t>‹#›</a:t>
            </a:fld>
            <a:endParaRPr lang="en-US" altLang="zh-TW"/>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bg>
      <p:bgRef idx="1001">
        <a:schemeClr val="bg1"/>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800100" y="4075987"/>
            <a:ext cx="4691616" cy="1967442"/>
          </a:xfrm>
        </p:spPr>
        <p:txBody>
          <a:bodyPr tIns="0" anchor="t"/>
          <a:lstStyle>
            <a:lvl1pPr algn="r">
              <a:buNone/>
              <a:defRPr sz="4200" b="1" cap="all"/>
            </a:lvl1pPr>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800100" y="2751668"/>
            <a:ext cx="4691616" cy="1073955"/>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zh-TW" altLang="en-US" smtClean="0"/>
              <a:t>按一下以編輯母片文字樣式</a:t>
            </a:r>
          </a:p>
        </p:txBody>
      </p:sp>
      <p:sp>
        <p:nvSpPr>
          <p:cNvPr id="4" name="日期版面配置區 3"/>
          <p:cNvSpPr>
            <a:spLocks noGrp="1"/>
          </p:cNvSpPr>
          <p:nvPr>
            <p:ph type="dt" sz="half" idx="10"/>
          </p:nvPr>
        </p:nvSpPr>
        <p:spPr>
          <a:xfrm>
            <a:off x="3543179" y="9470948"/>
            <a:ext cx="1501848" cy="327747"/>
          </a:xfrm>
        </p:spPr>
        <p:txBody>
          <a:bodyPr bIns="0" anchor="b"/>
          <a:lstStyle>
            <a:lvl1pPr>
              <a:defRPr>
                <a:solidFill>
                  <a:schemeClr val="tx2"/>
                </a:solidFill>
              </a:defRPr>
            </a:lvl1pPr>
            <a:extLst/>
          </a:lstStyle>
          <a:p>
            <a:endParaRPr lang="en-US" altLang="zh-TW"/>
          </a:p>
        </p:txBody>
      </p:sp>
      <p:sp>
        <p:nvSpPr>
          <p:cNvPr id="5" name="頁尾版面配置區 4"/>
          <p:cNvSpPr>
            <a:spLocks noGrp="1"/>
          </p:cNvSpPr>
          <p:nvPr>
            <p:ph type="ftr" sz="quarter" idx="11"/>
          </p:nvPr>
        </p:nvSpPr>
        <p:spPr>
          <a:xfrm>
            <a:off x="1301519" y="9470947"/>
            <a:ext cx="2171700" cy="330200"/>
          </a:xfrm>
        </p:spPr>
        <p:txBody>
          <a:bodyPr bIns="0" anchor="b"/>
          <a:lstStyle>
            <a:lvl1pPr>
              <a:defRPr>
                <a:solidFill>
                  <a:schemeClr val="tx2"/>
                </a:solidFill>
              </a:defRPr>
            </a:lvl1pPr>
            <a:extLst/>
          </a:lstStyle>
          <a:p>
            <a:endParaRPr lang="en-US" altLang="zh-TW"/>
          </a:p>
        </p:txBody>
      </p:sp>
      <p:sp>
        <p:nvSpPr>
          <p:cNvPr id="6" name="投影片編號版面配置區 5"/>
          <p:cNvSpPr>
            <a:spLocks noGrp="1"/>
          </p:cNvSpPr>
          <p:nvPr>
            <p:ph type="sldNum" sz="quarter" idx="12"/>
          </p:nvPr>
        </p:nvSpPr>
        <p:spPr>
          <a:xfrm>
            <a:off x="5050464" y="9468495"/>
            <a:ext cx="441252" cy="330200"/>
          </a:xfrm>
        </p:spPr>
        <p:txBody>
          <a:bodyPr/>
          <a:lstStyle/>
          <a:p>
            <a:fld id="{BE409F5F-CDB9-4C7D-B5E2-04C407AFB4CA}" type="slidenum">
              <a:rPr lang="en-US" altLang="zh-TW" smtClean="0"/>
              <a:pPr/>
              <a:t>‹#›</a:t>
            </a:fld>
            <a:endParaRPr lang="en-US" altLang="zh-TW"/>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342900" y="462280"/>
            <a:ext cx="5431536" cy="1651000"/>
          </a:xfrm>
        </p:spPr>
        <p:txBody>
          <a:bodyPr/>
          <a:lstStyle/>
          <a:p>
            <a:r>
              <a:rPr kumimoji="0" lang="zh-TW" altLang="en-US" smtClean="0"/>
              <a:t>按一下以編輯母片標題樣式</a:t>
            </a:r>
            <a:endParaRPr kumimoji="0" lang="en-US"/>
          </a:p>
        </p:txBody>
      </p:sp>
      <p:sp>
        <p:nvSpPr>
          <p:cNvPr id="3" name="內容版面配置區 2"/>
          <p:cNvSpPr>
            <a:spLocks noGrp="1"/>
          </p:cNvSpPr>
          <p:nvPr>
            <p:ph sz="half" idx="1"/>
          </p:nvPr>
        </p:nvSpPr>
        <p:spPr>
          <a:xfrm>
            <a:off x="342900" y="2311402"/>
            <a:ext cx="2640330" cy="6537502"/>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內容版面配置區 3"/>
          <p:cNvSpPr>
            <a:spLocks noGrp="1"/>
          </p:cNvSpPr>
          <p:nvPr>
            <p:ph sz="half" idx="2"/>
          </p:nvPr>
        </p:nvSpPr>
        <p:spPr>
          <a:xfrm>
            <a:off x="3134106" y="2311402"/>
            <a:ext cx="2640330" cy="6537502"/>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p>
            <a:endParaRPr lang="en-US" altLang="zh-TW"/>
          </a:p>
        </p:txBody>
      </p:sp>
      <p:sp>
        <p:nvSpPr>
          <p:cNvPr id="6" name="頁尾版面配置區 5"/>
          <p:cNvSpPr>
            <a:spLocks noGrp="1"/>
          </p:cNvSpPr>
          <p:nvPr>
            <p:ph type="ftr" sz="quarter" idx="11"/>
          </p:nvPr>
        </p:nvSpPr>
        <p:spPr/>
        <p:txBody>
          <a:bodyPr/>
          <a:lstStyle/>
          <a:p>
            <a:endParaRPr lang="en-US" altLang="zh-TW"/>
          </a:p>
        </p:txBody>
      </p:sp>
      <p:sp>
        <p:nvSpPr>
          <p:cNvPr id="7" name="投影片編號版面配置區 6"/>
          <p:cNvSpPr>
            <a:spLocks noGrp="1"/>
          </p:cNvSpPr>
          <p:nvPr>
            <p:ph type="sldNum" sz="quarter" idx="12"/>
          </p:nvPr>
        </p:nvSpPr>
        <p:spPr/>
        <p:txBody>
          <a:bodyPr/>
          <a:lstStyle/>
          <a:p>
            <a:fld id="{11388A7D-8FDC-4B98-9461-A934225F038C}" type="slidenum">
              <a:rPr lang="en-US" altLang="zh-TW" smtClean="0"/>
              <a:pPr/>
              <a:t>‹#›</a:t>
            </a:fld>
            <a:endParaRPr lang="en-US" altLang="zh-TW"/>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342900" y="462280"/>
            <a:ext cx="5431536" cy="1651000"/>
          </a:xfrm>
        </p:spPr>
        <p:txBody>
          <a:bodyPr anchor="b"/>
          <a:lstStyle>
            <a:lvl1pPr>
              <a:defRPr/>
            </a:lvl1pPr>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342900" y="8475133"/>
            <a:ext cx="2640330" cy="6604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smtClean="0"/>
              <a:t>按一下以編輯母片文字樣式</a:t>
            </a:r>
          </a:p>
        </p:txBody>
      </p:sp>
      <p:sp>
        <p:nvSpPr>
          <p:cNvPr id="4" name="文字版面配置區 3"/>
          <p:cNvSpPr>
            <a:spLocks noGrp="1"/>
          </p:cNvSpPr>
          <p:nvPr>
            <p:ph type="body" sz="half" idx="3"/>
          </p:nvPr>
        </p:nvSpPr>
        <p:spPr>
          <a:xfrm>
            <a:off x="3134106" y="8475133"/>
            <a:ext cx="2640330" cy="6604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smtClean="0"/>
              <a:t>按一下以編輯母片文字樣式</a:t>
            </a:r>
          </a:p>
        </p:txBody>
      </p:sp>
      <p:sp>
        <p:nvSpPr>
          <p:cNvPr id="5" name="內容版面配置區 4"/>
          <p:cNvSpPr>
            <a:spLocks noGrp="1"/>
          </p:cNvSpPr>
          <p:nvPr>
            <p:ph sz="quarter" idx="2"/>
          </p:nvPr>
        </p:nvSpPr>
        <p:spPr>
          <a:xfrm>
            <a:off x="342900" y="2472657"/>
            <a:ext cx="2640330" cy="59436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6" name="內容版面配置區 5"/>
          <p:cNvSpPr>
            <a:spLocks noGrp="1"/>
          </p:cNvSpPr>
          <p:nvPr>
            <p:ph sz="quarter" idx="4"/>
          </p:nvPr>
        </p:nvSpPr>
        <p:spPr>
          <a:xfrm>
            <a:off x="3134106" y="2472657"/>
            <a:ext cx="2640330" cy="59436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7" name="日期版面配置區 6"/>
          <p:cNvSpPr>
            <a:spLocks noGrp="1"/>
          </p:cNvSpPr>
          <p:nvPr>
            <p:ph type="dt" sz="half" idx="10"/>
          </p:nvPr>
        </p:nvSpPr>
        <p:spPr/>
        <p:txBody>
          <a:bodyPr/>
          <a:lstStyle/>
          <a:p>
            <a:endParaRPr lang="en-US" altLang="zh-TW"/>
          </a:p>
        </p:txBody>
      </p:sp>
      <p:sp>
        <p:nvSpPr>
          <p:cNvPr id="8" name="頁尾版面配置區 7"/>
          <p:cNvSpPr>
            <a:spLocks noGrp="1"/>
          </p:cNvSpPr>
          <p:nvPr>
            <p:ph type="ftr" sz="quarter" idx="11"/>
          </p:nvPr>
        </p:nvSpPr>
        <p:spPr/>
        <p:txBody>
          <a:bodyPr/>
          <a:lstStyle/>
          <a:p>
            <a:endParaRPr lang="en-US" altLang="zh-TW"/>
          </a:p>
        </p:txBody>
      </p:sp>
      <p:sp>
        <p:nvSpPr>
          <p:cNvPr id="9" name="投影片編號版面配置區 8"/>
          <p:cNvSpPr>
            <a:spLocks noGrp="1"/>
          </p:cNvSpPr>
          <p:nvPr>
            <p:ph type="sldNum" sz="quarter" idx="12"/>
          </p:nvPr>
        </p:nvSpPr>
        <p:spPr/>
        <p:txBody>
          <a:bodyPr/>
          <a:lstStyle/>
          <a:p>
            <a:fld id="{1E127E2E-9BA0-4DCF-93BF-D7F87DAA4217}" type="slidenum">
              <a:rPr lang="en-US" altLang="zh-TW" smtClean="0"/>
              <a:pPr/>
              <a:t>‹#›</a:t>
            </a:fld>
            <a:endParaRPr lang="en-US" altLang="zh-TW"/>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342900" y="462280"/>
            <a:ext cx="5431536" cy="1651000"/>
          </a:xfrm>
        </p:spPr>
        <p:txBody>
          <a:bodyPr/>
          <a:lstStyle/>
          <a:p>
            <a:r>
              <a:rPr kumimoji="0" lang="zh-TW" altLang="en-US" smtClean="0"/>
              <a:t>按一下以編輯母片標題樣式</a:t>
            </a:r>
            <a:endParaRPr kumimoji="0" lang="en-US"/>
          </a:p>
        </p:txBody>
      </p:sp>
      <p:sp>
        <p:nvSpPr>
          <p:cNvPr id="3" name="日期版面配置區 2"/>
          <p:cNvSpPr>
            <a:spLocks noGrp="1"/>
          </p:cNvSpPr>
          <p:nvPr>
            <p:ph type="dt" sz="half" idx="10"/>
          </p:nvPr>
        </p:nvSpPr>
        <p:spPr/>
        <p:txBody>
          <a:bodyPr/>
          <a:lstStyle/>
          <a:p>
            <a:endParaRPr lang="en-US" altLang="zh-TW"/>
          </a:p>
        </p:txBody>
      </p:sp>
      <p:sp>
        <p:nvSpPr>
          <p:cNvPr id="4" name="頁尾版面配置區 3"/>
          <p:cNvSpPr>
            <a:spLocks noGrp="1"/>
          </p:cNvSpPr>
          <p:nvPr>
            <p:ph type="ftr" sz="quarter" idx="11"/>
          </p:nvPr>
        </p:nvSpPr>
        <p:spPr/>
        <p:txBody>
          <a:bodyPr/>
          <a:lstStyle/>
          <a:p>
            <a:endParaRPr lang="en-US" altLang="zh-TW"/>
          </a:p>
        </p:txBody>
      </p:sp>
      <p:sp>
        <p:nvSpPr>
          <p:cNvPr id="5" name="投影片編號版面配置區 4"/>
          <p:cNvSpPr>
            <a:spLocks noGrp="1"/>
          </p:cNvSpPr>
          <p:nvPr>
            <p:ph type="sldNum" sz="quarter" idx="12"/>
          </p:nvPr>
        </p:nvSpPr>
        <p:spPr/>
        <p:txBody>
          <a:bodyPr/>
          <a:lstStyle/>
          <a:p>
            <a:fld id="{33A6DCDC-C1A4-4FDE-90B7-CEA225A0A7CA}" type="slidenum">
              <a:rPr lang="en-US" altLang="zh-TW" smtClean="0"/>
              <a:pPr/>
              <a:t>‹#›</a:t>
            </a:fld>
            <a:endParaRPr lang="en-US" altLang="zh-TW"/>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solidFill>
                  <a:schemeClr val="tx2"/>
                </a:solidFill>
              </a:defRPr>
            </a:lvl1pPr>
            <a:extLst/>
          </a:lstStyle>
          <a:p>
            <a:endParaRPr lang="en-US" altLang="zh-TW"/>
          </a:p>
        </p:txBody>
      </p:sp>
      <p:sp>
        <p:nvSpPr>
          <p:cNvPr id="3" name="頁尾版面配置區 2"/>
          <p:cNvSpPr>
            <a:spLocks noGrp="1"/>
          </p:cNvSpPr>
          <p:nvPr>
            <p:ph type="ftr" sz="quarter" idx="11"/>
          </p:nvPr>
        </p:nvSpPr>
        <p:spPr/>
        <p:txBody>
          <a:bodyPr/>
          <a:lstStyle>
            <a:lvl1pPr>
              <a:defRPr>
                <a:solidFill>
                  <a:schemeClr val="tx2"/>
                </a:solidFill>
              </a:defRPr>
            </a:lvl1pPr>
            <a:extLst/>
          </a:lstStyle>
          <a:p>
            <a:endParaRPr lang="en-US" altLang="zh-TW"/>
          </a:p>
        </p:txBody>
      </p:sp>
      <p:sp>
        <p:nvSpPr>
          <p:cNvPr id="4" name="投影片編號版面配置區 3"/>
          <p:cNvSpPr>
            <a:spLocks noGrp="1"/>
          </p:cNvSpPr>
          <p:nvPr>
            <p:ph type="sldNum" sz="quarter" idx="12"/>
          </p:nvPr>
        </p:nvSpPr>
        <p:spPr/>
        <p:txBody>
          <a:bodyPr/>
          <a:lstStyle/>
          <a:p>
            <a:fld id="{DE62F71F-9AF3-4031-BF14-6B3785E254D4}" type="slidenum">
              <a:rPr lang="en-US" altLang="zh-TW" smtClean="0"/>
              <a:pPr/>
              <a:t>‹#›</a:t>
            </a:fld>
            <a:endParaRPr lang="en-US" altLang="zh-TW"/>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342900" y="330200"/>
            <a:ext cx="4423410" cy="1695027"/>
          </a:xfrm>
        </p:spPr>
        <p:txBody>
          <a:bodyPr wrap="square" anchor="b"/>
          <a:lstStyle>
            <a:lvl1pPr algn="l">
              <a:buNone/>
              <a:defRPr lang="en-US" sz="2400" baseline="0" smtClean="0"/>
            </a:lvl1pPr>
            <a:extLst/>
          </a:lstStyle>
          <a:p>
            <a:r>
              <a:rPr kumimoji="0" lang="zh-TW" altLang="en-US" smtClean="0"/>
              <a:t>按一下以編輯母片標題樣式</a:t>
            </a:r>
            <a:endParaRPr kumimoji="0" lang="en-US"/>
          </a:p>
        </p:txBody>
      </p:sp>
      <p:sp>
        <p:nvSpPr>
          <p:cNvPr id="3" name="文字版面配置區 2"/>
          <p:cNvSpPr>
            <a:spLocks noGrp="1"/>
          </p:cNvSpPr>
          <p:nvPr>
            <p:ph type="body" idx="2"/>
          </p:nvPr>
        </p:nvSpPr>
        <p:spPr>
          <a:xfrm>
            <a:off x="342900" y="2162935"/>
            <a:ext cx="4423410" cy="870295"/>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zh-TW" altLang="en-US" smtClean="0"/>
              <a:t>按一下以編輯母片文字樣式</a:t>
            </a:r>
          </a:p>
        </p:txBody>
      </p:sp>
      <p:sp>
        <p:nvSpPr>
          <p:cNvPr id="4" name="內容版面配置區 3"/>
          <p:cNvSpPr>
            <a:spLocks noGrp="1"/>
          </p:cNvSpPr>
          <p:nvPr>
            <p:ph sz="half" idx="1"/>
          </p:nvPr>
        </p:nvSpPr>
        <p:spPr>
          <a:xfrm>
            <a:off x="342900" y="3081867"/>
            <a:ext cx="5429250" cy="631475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p>
            <a:endParaRPr lang="en-US" altLang="zh-TW"/>
          </a:p>
        </p:txBody>
      </p:sp>
      <p:sp>
        <p:nvSpPr>
          <p:cNvPr id="6" name="頁尾版面配置區 5"/>
          <p:cNvSpPr>
            <a:spLocks noGrp="1"/>
          </p:cNvSpPr>
          <p:nvPr>
            <p:ph type="ftr" sz="quarter" idx="11"/>
          </p:nvPr>
        </p:nvSpPr>
        <p:spPr/>
        <p:txBody>
          <a:bodyPr/>
          <a:lstStyle/>
          <a:p>
            <a:endParaRPr lang="en-US" altLang="zh-TW"/>
          </a:p>
        </p:txBody>
      </p:sp>
      <p:sp>
        <p:nvSpPr>
          <p:cNvPr id="7" name="投影片編號版面配置區 6"/>
          <p:cNvSpPr>
            <a:spLocks noGrp="1"/>
          </p:cNvSpPr>
          <p:nvPr>
            <p:ph type="sldNum" sz="quarter" idx="12"/>
          </p:nvPr>
        </p:nvSpPr>
        <p:spPr/>
        <p:txBody>
          <a:bodyPr/>
          <a:lstStyle/>
          <a:p>
            <a:fld id="{90787FC0-6FAD-4F96-A1B0-2F3B8388DD34}" type="slidenum">
              <a:rPr lang="en-US" altLang="zh-TW" smtClean="0"/>
              <a:pPr/>
              <a:t>‹#›</a:t>
            </a:fld>
            <a:endParaRPr lang="en-US" alt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bg>
      <p:bgRef idx="1002">
        <a:schemeClr val="bg2"/>
      </p:bgRef>
    </p:bg>
    <p:spTree>
      <p:nvGrpSpPr>
        <p:cNvPr id="1" name=""/>
        <p:cNvGrpSpPr/>
        <p:nvPr/>
      </p:nvGrpSpPr>
      <p:grpSpPr>
        <a:xfrm>
          <a:off x="0" y="0"/>
          <a:ext cx="0" cy="0"/>
          <a:chOff x="0" y="0"/>
          <a:chExt cx="0" cy="0"/>
        </a:xfrm>
      </p:grpSpPr>
      <p:sp>
        <p:nvSpPr>
          <p:cNvPr id="8" name="矩形 7"/>
          <p:cNvSpPr/>
          <p:nvPr/>
        </p:nvSpPr>
        <p:spPr>
          <a:xfrm rot="21240000">
            <a:off x="448478" y="1451188"/>
            <a:ext cx="3239645" cy="6229272"/>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矩形 8"/>
          <p:cNvSpPr/>
          <p:nvPr/>
        </p:nvSpPr>
        <p:spPr>
          <a:xfrm rot="21420000">
            <a:off x="447531" y="1442736"/>
            <a:ext cx="3239645" cy="6229272"/>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標題 1"/>
          <p:cNvSpPr>
            <a:spLocks noGrp="1"/>
          </p:cNvSpPr>
          <p:nvPr>
            <p:ph type="title"/>
          </p:nvPr>
        </p:nvSpPr>
        <p:spPr>
          <a:xfrm>
            <a:off x="4041824" y="1651000"/>
            <a:ext cx="2571750" cy="29718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zh-TW" altLang="en-US" smtClean="0"/>
              <a:t>按一下以編輯母片標題樣式</a:t>
            </a:r>
            <a:endParaRPr kumimoji="0" lang="en-US" dirty="0"/>
          </a:p>
        </p:txBody>
      </p:sp>
      <p:sp>
        <p:nvSpPr>
          <p:cNvPr id="4" name="文字版面配置區 3"/>
          <p:cNvSpPr>
            <a:spLocks noGrp="1"/>
          </p:cNvSpPr>
          <p:nvPr>
            <p:ph type="body" sz="half" idx="2"/>
          </p:nvPr>
        </p:nvSpPr>
        <p:spPr>
          <a:xfrm>
            <a:off x="4041824" y="4743027"/>
            <a:ext cx="2571750" cy="277368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zh-TW" altLang="en-US" smtClean="0"/>
              <a:t>按一下以編輯母片文字樣式</a:t>
            </a:r>
          </a:p>
        </p:txBody>
      </p:sp>
      <p:sp>
        <p:nvSpPr>
          <p:cNvPr id="5" name="日期版面配置區 4"/>
          <p:cNvSpPr>
            <a:spLocks noGrp="1"/>
          </p:cNvSpPr>
          <p:nvPr>
            <p:ph type="dt" sz="half" idx="10"/>
          </p:nvPr>
        </p:nvSpPr>
        <p:spPr/>
        <p:txBody>
          <a:bodyPr/>
          <a:lstStyle/>
          <a:p>
            <a:endParaRPr lang="en-US" altLang="zh-TW"/>
          </a:p>
        </p:txBody>
      </p:sp>
      <p:sp>
        <p:nvSpPr>
          <p:cNvPr id="6" name="頁尾版面配置區 5"/>
          <p:cNvSpPr>
            <a:spLocks noGrp="1"/>
          </p:cNvSpPr>
          <p:nvPr>
            <p:ph type="ftr" sz="quarter" idx="11"/>
          </p:nvPr>
        </p:nvSpPr>
        <p:spPr/>
        <p:txBody>
          <a:bodyPr/>
          <a:lstStyle/>
          <a:p>
            <a:endParaRPr lang="en-US" altLang="zh-TW"/>
          </a:p>
        </p:txBody>
      </p:sp>
      <p:sp>
        <p:nvSpPr>
          <p:cNvPr id="7" name="投影片編號版面配置區 6"/>
          <p:cNvSpPr>
            <a:spLocks noGrp="1"/>
          </p:cNvSpPr>
          <p:nvPr>
            <p:ph type="sldNum" sz="quarter" idx="12"/>
          </p:nvPr>
        </p:nvSpPr>
        <p:spPr/>
        <p:txBody>
          <a:bodyPr/>
          <a:lstStyle/>
          <a:p>
            <a:fld id="{F0DC7DC1-DF3F-4992-AE50-2BCD55A00CF9}" type="slidenum">
              <a:rPr lang="en-US" altLang="zh-TW" smtClean="0"/>
              <a:pPr/>
              <a:t>‹#›</a:t>
            </a:fld>
            <a:endParaRPr lang="en-US" altLang="zh-TW"/>
          </a:p>
        </p:txBody>
      </p:sp>
      <p:sp>
        <p:nvSpPr>
          <p:cNvPr id="10" name="圖片版面配置區 9"/>
          <p:cNvSpPr>
            <a:spLocks noGrp="1"/>
          </p:cNvSpPr>
          <p:nvPr>
            <p:ph type="pic" idx="1"/>
          </p:nvPr>
        </p:nvSpPr>
        <p:spPr>
          <a:xfrm>
            <a:off x="497762" y="1503670"/>
            <a:ext cx="3154680" cy="607568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zh-TW" altLang="en-US" smtClean="0"/>
              <a:t>按一下圖示以新增圖片</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矩形 8"/>
          <p:cNvSpPr/>
          <p:nvPr/>
        </p:nvSpPr>
        <p:spPr>
          <a:xfrm flipH="1">
            <a:off x="6115050" y="0"/>
            <a:ext cx="742950" cy="9906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標題版面配置區 2"/>
          <p:cNvSpPr>
            <a:spLocks noGrp="1"/>
          </p:cNvSpPr>
          <p:nvPr>
            <p:ph type="title"/>
          </p:nvPr>
        </p:nvSpPr>
        <p:spPr>
          <a:xfrm>
            <a:off x="342900" y="462280"/>
            <a:ext cx="5429250" cy="1651000"/>
          </a:xfrm>
          <a:prstGeom prst="rect">
            <a:avLst/>
          </a:prstGeom>
        </p:spPr>
        <p:txBody>
          <a:bodyPr vert="horz" lIns="45720" tIns="0" rIns="45720" bIns="0" anchor="b" anchorCtr="0">
            <a:normAutofit/>
          </a:bodyPr>
          <a:lstStyle/>
          <a:p>
            <a:r>
              <a:rPr kumimoji="0" lang="zh-TW" altLang="en-US" smtClean="0"/>
              <a:t>按一下以編輯母片標題樣式</a:t>
            </a:r>
            <a:endParaRPr kumimoji="0" lang="en-US"/>
          </a:p>
        </p:txBody>
      </p:sp>
      <p:sp>
        <p:nvSpPr>
          <p:cNvPr id="31" name="文字版面配置區 30"/>
          <p:cNvSpPr>
            <a:spLocks noGrp="1"/>
          </p:cNvSpPr>
          <p:nvPr>
            <p:ph type="body" idx="1"/>
          </p:nvPr>
        </p:nvSpPr>
        <p:spPr>
          <a:xfrm>
            <a:off x="342900" y="2324712"/>
            <a:ext cx="5429250" cy="7000240"/>
          </a:xfrm>
          <a:prstGeom prst="rect">
            <a:avLst/>
          </a:prstGeom>
        </p:spPr>
        <p:txBody>
          <a:bodyPr vert="horz">
            <a:normAutofit/>
          </a:bodyPr>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27" name="日期版面配置區 26"/>
          <p:cNvSpPr>
            <a:spLocks noGrp="1"/>
          </p:cNvSpPr>
          <p:nvPr>
            <p:ph type="dt" sz="half" idx="2"/>
          </p:nvPr>
        </p:nvSpPr>
        <p:spPr>
          <a:xfrm>
            <a:off x="3184452" y="9472589"/>
            <a:ext cx="1501848" cy="327747"/>
          </a:xfrm>
          <a:prstGeom prst="rect">
            <a:avLst/>
          </a:prstGeom>
        </p:spPr>
        <p:txBody>
          <a:bodyPr vert="horz" tIns="0" bIns="0" anchor="b"/>
          <a:lstStyle>
            <a:lvl1pPr algn="l" eaLnBrk="1" latinLnBrk="0" hangingPunct="1">
              <a:defRPr kumimoji="0" sz="1000">
                <a:solidFill>
                  <a:schemeClr val="tx2"/>
                </a:solidFill>
              </a:defRPr>
            </a:lvl1pPr>
            <a:extLst/>
          </a:lstStyle>
          <a:p>
            <a:endParaRPr lang="en-US" altLang="zh-TW"/>
          </a:p>
        </p:txBody>
      </p:sp>
      <p:sp>
        <p:nvSpPr>
          <p:cNvPr id="4" name="頁尾版面配置區 3"/>
          <p:cNvSpPr>
            <a:spLocks noGrp="1"/>
          </p:cNvSpPr>
          <p:nvPr>
            <p:ph type="ftr" sz="quarter" idx="3"/>
          </p:nvPr>
        </p:nvSpPr>
        <p:spPr>
          <a:xfrm>
            <a:off x="342900" y="9472589"/>
            <a:ext cx="2743200" cy="330200"/>
          </a:xfrm>
          <a:prstGeom prst="rect">
            <a:avLst/>
          </a:prstGeom>
        </p:spPr>
        <p:txBody>
          <a:bodyPr vert="horz" tIns="0" bIns="0" anchor="b"/>
          <a:lstStyle>
            <a:lvl1pPr algn="r" eaLnBrk="1" latinLnBrk="0" hangingPunct="1">
              <a:defRPr kumimoji="0" sz="1000">
                <a:solidFill>
                  <a:schemeClr val="tx2"/>
                </a:solidFill>
              </a:defRPr>
            </a:lvl1pPr>
            <a:extLst/>
          </a:lstStyle>
          <a:p>
            <a:endParaRPr lang="en-US" altLang="zh-TW"/>
          </a:p>
        </p:txBody>
      </p:sp>
      <p:sp>
        <p:nvSpPr>
          <p:cNvPr id="16" name="投影片編號版面配置區 15"/>
          <p:cNvSpPr>
            <a:spLocks noGrp="1"/>
          </p:cNvSpPr>
          <p:nvPr>
            <p:ph type="sldNum" sz="quarter" idx="4"/>
          </p:nvPr>
        </p:nvSpPr>
        <p:spPr>
          <a:xfrm>
            <a:off x="4688586" y="9470136"/>
            <a:ext cx="441252" cy="330200"/>
          </a:xfrm>
          <a:prstGeom prst="rect">
            <a:avLst/>
          </a:prstGeom>
        </p:spPr>
        <p:txBody>
          <a:bodyPr vert="horz" lIns="0" tIns="0" rIns="0" bIns="0" anchor="b"/>
          <a:lstStyle>
            <a:lvl1pPr algn="r" eaLnBrk="1" latinLnBrk="0" hangingPunct="1">
              <a:defRPr kumimoji="0" sz="1100">
                <a:solidFill>
                  <a:schemeClr val="tx2"/>
                </a:solidFill>
              </a:defRPr>
            </a:lvl1pPr>
            <a:extLst/>
          </a:lstStyle>
          <a:p>
            <a:fld id="{5DA36109-401D-4133-B1C5-99B8AAF849FE}" type="slidenum">
              <a:rPr lang="en-US" altLang="zh-TW" smtClean="0"/>
              <a:pPr/>
              <a:t>‹#›</a:t>
            </a:fld>
            <a:endParaRPr lang="en-US" altLang="zh-TW"/>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4562470"/>
            <a:ext cx="6172200" cy="4962530"/>
          </a:xfrm>
        </p:spPr>
        <p:txBody>
          <a:bodyPr>
            <a:normAutofit fontScale="90000"/>
          </a:bodyPr>
          <a:lstStyle/>
          <a:p>
            <a:r>
              <a:rPr lang="en-US" altLang="zh-TW" sz="4800" dirty="0">
                <a:solidFill>
                  <a:srgbClr val="FF33CC"/>
                </a:solidFill>
                <a:effectLst>
                  <a:outerShdw blurRad="38100" dist="38100" dir="2700000" algn="tl">
                    <a:srgbClr val="C0C0C0"/>
                  </a:outerShdw>
                </a:effectLst>
                <a:latin typeface="標楷體" pitchFamily="65" charset="-120"/>
                <a:ea typeface="標楷體" pitchFamily="65" charset="-120"/>
              </a:rPr>
              <a:t>『</a:t>
            </a:r>
            <a:r>
              <a:rPr lang="zh-TW" altLang="en-US" sz="4800" dirty="0">
                <a:solidFill>
                  <a:srgbClr val="FF33CC"/>
                </a:solidFill>
                <a:effectLst>
                  <a:outerShdw blurRad="38100" dist="38100" dir="2700000" algn="tl">
                    <a:srgbClr val="C0C0C0"/>
                  </a:outerShdw>
                </a:effectLst>
                <a:latin typeface="標楷體" pitchFamily="65" charset="-120"/>
                <a:ea typeface="標楷體" pitchFamily="65" charset="-120"/>
              </a:rPr>
              <a:t>元天生技團隊</a:t>
            </a:r>
            <a:r>
              <a:rPr lang="en-US" altLang="zh-TW" sz="4800" dirty="0">
                <a:solidFill>
                  <a:srgbClr val="FF33CC"/>
                </a:solidFill>
                <a:effectLst>
                  <a:outerShdw blurRad="38100" dist="38100" dir="2700000" algn="tl">
                    <a:srgbClr val="C0C0C0"/>
                  </a:outerShdw>
                </a:effectLst>
                <a:latin typeface="標楷體" pitchFamily="65" charset="-120"/>
                <a:ea typeface="標楷體" pitchFamily="65" charset="-120"/>
              </a:rPr>
              <a:t>』</a:t>
            </a:r>
            <a:r>
              <a:rPr lang="en-US" altLang="zh-TW" sz="4000" dirty="0">
                <a:solidFill>
                  <a:srgbClr val="CC0099"/>
                </a:solidFill>
                <a:effectLst>
                  <a:outerShdw blurRad="38100" dist="38100" dir="2700000" algn="tl">
                    <a:srgbClr val="C0C0C0"/>
                  </a:outerShdw>
                </a:effectLst>
                <a:latin typeface="標楷體" pitchFamily="65" charset="-120"/>
                <a:ea typeface="標楷體" pitchFamily="65" charset="-120"/>
              </a:rPr>
              <a:t/>
            </a:r>
            <a:br>
              <a:rPr lang="en-US" altLang="zh-TW" sz="4000" dirty="0">
                <a:solidFill>
                  <a:srgbClr val="CC0099"/>
                </a:solidFill>
                <a:effectLst>
                  <a:outerShdw blurRad="38100" dist="38100" dir="2700000" algn="tl">
                    <a:srgbClr val="C0C0C0"/>
                  </a:outerShdw>
                </a:effectLst>
                <a:latin typeface="標楷體" pitchFamily="65" charset="-120"/>
                <a:ea typeface="標楷體" pitchFamily="65" charset="-120"/>
              </a:rPr>
            </a:br>
            <a:r>
              <a:rPr lang="zh-TW" altLang="en-US" b="1" dirty="0">
                <a:solidFill>
                  <a:srgbClr val="FF0000"/>
                </a:solidFill>
                <a:effectLst>
                  <a:outerShdw blurRad="38100" dist="38100" dir="2700000" algn="tl">
                    <a:srgbClr val="C0C0C0"/>
                  </a:outerShdw>
                </a:effectLst>
                <a:latin typeface="標楷體" pitchFamily="65" charset="-120"/>
                <a:ea typeface="標楷體" pitchFamily="65" charset="-120"/>
              </a:rPr>
              <a:t>不只是一家</a:t>
            </a:r>
            <a:r>
              <a:rPr lang="zh-TW" altLang="en-US" b="1" dirty="0">
                <a:solidFill>
                  <a:srgbClr val="CC0099"/>
                </a:solidFill>
                <a:effectLst>
                  <a:outerShdw blurRad="38100" dist="38100" dir="2700000" algn="tl">
                    <a:srgbClr val="C0C0C0"/>
                  </a:outerShdw>
                </a:effectLst>
                <a:latin typeface="標楷體" pitchFamily="65" charset="-120"/>
                <a:ea typeface="標楷體" pitchFamily="65" charset="-120"/>
              </a:rPr>
              <a:t> </a:t>
            </a:r>
            <a:r>
              <a:rPr lang="en-US" altLang="zh-TW" b="1" dirty="0" smtClean="0">
                <a:solidFill>
                  <a:srgbClr val="CC0099"/>
                </a:solidFill>
                <a:effectLst>
                  <a:outerShdw blurRad="38100" dist="38100" dir="2700000" algn="tl">
                    <a:srgbClr val="C0C0C0"/>
                  </a:outerShdw>
                </a:effectLst>
                <a:latin typeface="標楷體" pitchFamily="65" charset="-120"/>
                <a:ea typeface="標楷體" pitchFamily="65" charset="-120"/>
              </a:rPr>
              <a:t/>
            </a:r>
            <a:br>
              <a:rPr lang="en-US" altLang="zh-TW" b="1" dirty="0" smtClean="0">
                <a:solidFill>
                  <a:srgbClr val="CC0099"/>
                </a:solidFill>
                <a:effectLst>
                  <a:outerShdw blurRad="38100" dist="38100" dir="2700000" algn="tl">
                    <a:srgbClr val="C0C0C0"/>
                  </a:outerShdw>
                </a:effectLst>
                <a:latin typeface="標楷體" pitchFamily="65" charset="-120"/>
                <a:ea typeface="標楷體" pitchFamily="65" charset="-120"/>
              </a:rPr>
            </a:br>
            <a:r>
              <a:rPr lang="zh-TW" altLang="en-US" dirty="0" smtClean="0">
                <a:solidFill>
                  <a:srgbClr val="CC0099"/>
                </a:solidFill>
                <a:effectLst>
                  <a:outerShdw blurRad="38100" dist="38100" dir="2700000" algn="tl">
                    <a:srgbClr val="C0C0C0"/>
                  </a:outerShdw>
                </a:effectLst>
                <a:latin typeface="標楷體" pitchFamily="65" charset="-120"/>
                <a:ea typeface="標楷體" pitchFamily="65" charset="-120"/>
              </a:rPr>
              <a:t>         </a:t>
            </a:r>
            <a:r>
              <a:rPr lang="zh-TW" altLang="en-US" b="1" u="sng" dirty="0" smtClean="0">
                <a:solidFill>
                  <a:srgbClr val="008000"/>
                </a:solidFill>
                <a:effectLst>
                  <a:outerShdw blurRad="38100" dist="38100" dir="2700000" algn="tl">
                    <a:srgbClr val="C0C0C0"/>
                  </a:outerShdw>
                </a:effectLst>
                <a:latin typeface="標楷體" pitchFamily="65" charset="-120"/>
                <a:ea typeface="標楷體" pitchFamily="65" charset="-120"/>
              </a:rPr>
              <a:t>教育系統</a:t>
            </a:r>
            <a:r>
              <a:rPr lang="zh-TW" altLang="en-US" sz="4000" dirty="0">
                <a:solidFill>
                  <a:srgbClr val="00FF00"/>
                </a:solidFill>
                <a:effectLst>
                  <a:outerShdw blurRad="38100" dist="38100" dir="2700000" algn="tl">
                    <a:srgbClr val="C0C0C0"/>
                  </a:outerShdw>
                </a:effectLst>
                <a:latin typeface="標楷體" pitchFamily="65" charset="-120"/>
                <a:ea typeface="標楷體" pitchFamily="65" charset="-120"/>
              </a:rPr>
              <a:t/>
            </a:r>
            <a:br>
              <a:rPr lang="zh-TW" altLang="en-US" sz="4000" dirty="0">
                <a:solidFill>
                  <a:srgbClr val="00FF00"/>
                </a:solidFill>
                <a:effectLst>
                  <a:outerShdw blurRad="38100" dist="38100" dir="2700000" algn="tl">
                    <a:srgbClr val="C0C0C0"/>
                  </a:outerShdw>
                </a:effectLst>
                <a:latin typeface="標楷體" pitchFamily="65" charset="-120"/>
                <a:ea typeface="標楷體" pitchFamily="65" charset="-120"/>
              </a:rPr>
            </a:br>
            <a:r>
              <a:rPr lang="zh-TW" altLang="en-US" sz="4000" dirty="0">
                <a:solidFill>
                  <a:srgbClr val="00FF00"/>
                </a:solidFill>
                <a:effectLst>
                  <a:outerShdw blurRad="38100" dist="38100" dir="2700000" algn="tl">
                    <a:srgbClr val="C0C0C0"/>
                  </a:outerShdw>
                </a:effectLst>
                <a:latin typeface="標楷體" pitchFamily="65" charset="-120"/>
                <a:ea typeface="標楷體" pitchFamily="65" charset="-120"/>
              </a:rPr>
              <a:t/>
            </a:r>
            <a:br>
              <a:rPr lang="zh-TW" altLang="en-US" sz="4000" dirty="0">
                <a:solidFill>
                  <a:srgbClr val="00FF00"/>
                </a:solidFill>
                <a:effectLst>
                  <a:outerShdw blurRad="38100" dist="38100" dir="2700000" algn="tl">
                    <a:srgbClr val="C0C0C0"/>
                  </a:outerShdw>
                </a:effectLst>
                <a:latin typeface="標楷體" pitchFamily="65" charset="-120"/>
                <a:ea typeface="標楷體" pitchFamily="65" charset="-120"/>
              </a:rPr>
            </a:br>
            <a:r>
              <a:rPr lang="zh-TW" altLang="en-US" b="1" dirty="0" smtClean="0">
                <a:solidFill>
                  <a:srgbClr val="FF0000"/>
                </a:solidFill>
                <a:effectLst>
                  <a:outerShdw blurRad="38100" dist="38100" dir="2700000" algn="tl">
                    <a:srgbClr val="C0C0C0"/>
                  </a:outerShdw>
                </a:effectLst>
                <a:latin typeface="標楷體" pitchFamily="65" charset="-120"/>
                <a:ea typeface="標楷體" pitchFamily="65" charset="-120"/>
              </a:rPr>
              <a:t>是</a:t>
            </a:r>
            <a:r>
              <a:rPr lang="zh-TW" altLang="en-US" b="1" dirty="0">
                <a:solidFill>
                  <a:srgbClr val="FF0000"/>
                </a:solidFill>
                <a:effectLst>
                  <a:outerShdw blurRad="38100" dist="38100" dir="2700000" algn="tl">
                    <a:srgbClr val="C0C0C0"/>
                  </a:outerShdw>
                </a:effectLst>
                <a:latin typeface="標楷體" pitchFamily="65" charset="-120"/>
                <a:ea typeface="標楷體" pitchFamily="65" charset="-120"/>
              </a:rPr>
              <a:t>一家</a:t>
            </a:r>
            <a:r>
              <a:rPr lang="zh-TW" altLang="en-US" b="1" dirty="0">
                <a:solidFill>
                  <a:srgbClr val="CC0099"/>
                </a:solidFill>
                <a:effectLst>
                  <a:outerShdw blurRad="38100" dist="38100" dir="2700000" algn="tl">
                    <a:srgbClr val="C0C0C0"/>
                  </a:outerShdw>
                </a:effectLst>
                <a:latin typeface="標楷體" pitchFamily="65" charset="-120"/>
                <a:ea typeface="標楷體" pitchFamily="65" charset="-120"/>
              </a:rPr>
              <a:t> </a:t>
            </a:r>
            <a:r>
              <a:rPr lang="en-US" altLang="zh-TW" b="1" dirty="0" smtClean="0">
                <a:solidFill>
                  <a:srgbClr val="CC0099"/>
                </a:solidFill>
                <a:effectLst>
                  <a:outerShdw blurRad="38100" dist="38100" dir="2700000" algn="tl">
                    <a:srgbClr val="C0C0C0"/>
                  </a:outerShdw>
                </a:effectLst>
                <a:latin typeface="標楷體" pitchFamily="65" charset="-120"/>
                <a:ea typeface="標楷體" pitchFamily="65" charset="-120"/>
              </a:rPr>
              <a:t/>
            </a:r>
            <a:br>
              <a:rPr lang="en-US" altLang="zh-TW" b="1" dirty="0" smtClean="0">
                <a:solidFill>
                  <a:srgbClr val="CC0099"/>
                </a:solidFill>
                <a:effectLst>
                  <a:outerShdw blurRad="38100" dist="38100" dir="2700000" algn="tl">
                    <a:srgbClr val="C0C0C0"/>
                  </a:outerShdw>
                </a:effectLst>
                <a:latin typeface="標楷體" pitchFamily="65" charset="-120"/>
                <a:ea typeface="標楷體" pitchFamily="65" charset="-120"/>
              </a:rPr>
            </a:br>
            <a:r>
              <a:rPr lang="zh-TW" altLang="en-US" dirty="0" smtClean="0">
                <a:solidFill>
                  <a:srgbClr val="CC0099"/>
                </a:solidFill>
                <a:effectLst>
                  <a:outerShdw blurRad="38100" dist="38100" dir="2700000" algn="tl">
                    <a:srgbClr val="C0C0C0"/>
                  </a:outerShdw>
                </a:effectLst>
                <a:latin typeface="標楷體" pitchFamily="65" charset="-120"/>
                <a:ea typeface="標楷體" pitchFamily="65" charset="-120"/>
              </a:rPr>
              <a:t>     </a:t>
            </a:r>
            <a:r>
              <a:rPr lang="zh-TW" altLang="en-US" b="1" u="sng" dirty="0" smtClean="0">
                <a:solidFill>
                  <a:srgbClr val="008000"/>
                </a:solidFill>
                <a:effectLst>
                  <a:outerShdw blurRad="38100" dist="38100" dir="2700000" algn="tl">
                    <a:srgbClr val="C0C0C0"/>
                  </a:outerShdw>
                </a:effectLst>
                <a:latin typeface="標楷體" pitchFamily="65" charset="-120"/>
                <a:ea typeface="標楷體" pitchFamily="65" charset="-120"/>
              </a:rPr>
              <a:t>美容</a:t>
            </a:r>
            <a:r>
              <a:rPr lang="zh-TW" altLang="en-US" b="1" u="sng" dirty="0">
                <a:solidFill>
                  <a:srgbClr val="008000"/>
                </a:solidFill>
                <a:effectLst>
                  <a:outerShdw blurRad="38100" dist="38100" dir="2700000" algn="tl">
                    <a:srgbClr val="C0C0C0"/>
                  </a:outerShdw>
                </a:effectLst>
                <a:latin typeface="標楷體" pitchFamily="65" charset="-120"/>
                <a:ea typeface="標楷體" pitchFamily="65" charset="-120"/>
              </a:rPr>
              <a:t>顧問</a:t>
            </a:r>
            <a:r>
              <a:rPr lang="zh-TW" altLang="en-US" b="1" u="sng" dirty="0" smtClean="0">
                <a:solidFill>
                  <a:srgbClr val="008000"/>
                </a:solidFill>
                <a:effectLst>
                  <a:outerShdw blurRad="38100" dist="38100" dir="2700000" algn="tl">
                    <a:srgbClr val="C0C0C0"/>
                  </a:outerShdw>
                </a:effectLst>
                <a:latin typeface="標楷體" pitchFamily="65" charset="-120"/>
                <a:ea typeface="標楷體" pitchFamily="65" charset="-120"/>
              </a:rPr>
              <a:t>公司</a:t>
            </a:r>
            <a:r>
              <a:rPr lang="en-US" altLang="zh-TW" b="1" u="sng" dirty="0" smtClean="0">
                <a:solidFill>
                  <a:srgbClr val="008000"/>
                </a:solidFill>
                <a:effectLst>
                  <a:outerShdw blurRad="38100" dist="38100" dir="2700000" algn="tl">
                    <a:srgbClr val="C0C0C0"/>
                  </a:outerShdw>
                </a:effectLst>
                <a:latin typeface="標楷體" pitchFamily="65" charset="-120"/>
                <a:ea typeface="標楷體" pitchFamily="65" charset="-120"/>
              </a:rPr>
              <a:t/>
            </a:r>
            <a:br>
              <a:rPr lang="en-US" altLang="zh-TW" b="1" u="sng" dirty="0" smtClean="0">
                <a:solidFill>
                  <a:srgbClr val="008000"/>
                </a:solidFill>
                <a:effectLst>
                  <a:outerShdw blurRad="38100" dist="38100" dir="2700000" algn="tl">
                    <a:srgbClr val="C0C0C0"/>
                  </a:outerShdw>
                </a:effectLst>
                <a:latin typeface="標楷體" pitchFamily="65" charset="-120"/>
                <a:ea typeface="標楷體" pitchFamily="65" charset="-120"/>
              </a:rPr>
            </a:br>
            <a:r>
              <a:rPr lang="en-US" altLang="zh-TW" u="sng" dirty="0" smtClean="0">
                <a:solidFill>
                  <a:srgbClr val="008000"/>
                </a:solidFill>
                <a:effectLst>
                  <a:outerShdw blurRad="38100" dist="38100" dir="2700000" algn="tl">
                    <a:srgbClr val="C0C0C0"/>
                  </a:outerShdw>
                </a:effectLst>
                <a:latin typeface="標楷體" pitchFamily="65" charset="-120"/>
                <a:ea typeface="標楷體" pitchFamily="65" charset="-120"/>
              </a:rPr>
              <a:t/>
            </a:r>
            <a:br>
              <a:rPr lang="en-US" altLang="zh-TW" u="sng" dirty="0" smtClean="0">
                <a:solidFill>
                  <a:srgbClr val="008000"/>
                </a:solidFill>
                <a:effectLst>
                  <a:outerShdw blurRad="38100" dist="38100" dir="2700000" algn="tl">
                    <a:srgbClr val="C0C0C0"/>
                  </a:outerShdw>
                </a:effectLst>
                <a:latin typeface="標楷體" pitchFamily="65" charset="-120"/>
                <a:ea typeface="標楷體" pitchFamily="65" charset="-120"/>
              </a:rPr>
            </a:br>
            <a:r>
              <a:rPr lang="zh-TW" altLang="en-US" dirty="0" smtClean="0">
                <a:solidFill>
                  <a:srgbClr val="FF0000"/>
                </a:solidFill>
                <a:effectLst>
                  <a:outerShdw blurRad="38100" dist="38100" dir="2700000" algn="tl">
                    <a:srgbClr val="C0C0C0"/>
                  </a:outerShdw>
                </a:effectLst>
                <a:latin typeface="標楷體" pitchFamily="65" charset="-120"/>
                <a:ea typeface="標楷體" pitchFamily="65" charset="-120"/>
              </a:rPr>
              <a:t>更是一家</a:t>
            </a:r>
            <a:r>
              <a:rPr lang="en-US" altLang="zh-TW" dirty="0" smtClean="0">
                <a:solidFill>
                  <a:srgbClr val="FF0000"/>
                </a:solidFill>
                <a:effectLst>
                  <a:outerShdw blurRad="38100" dist="38100" dir="2700000" algn="tl">
                    <a:srgbClr val="C0C0C0"/>
                  </a:outerShdw>
                </a:effectLst>
                <a:latin typeface="標楷體" pitchFamily="65" charset="-120"/>
                <a:ea typeface="標楷體" pitchFamily="65" charset="-120"/>
              </a:rPr>
              <a:t/>
            </a:r>
            <a:br>
              <a:rPr lang="en-US" altLang="zh-TW" dirty="0" smtClean="0">
                <a:solidFill>
                  <a:srgbClr val="FF0000"/>
                </a:solidFill>
                <a:effectLst>
                  <a:outerShdw blurRad="38100" dist="38100" dir="2700000" algn="tl">
                    <a:srgbClr val="C0C0C0"/>
                  </a:outerShdw>
                </a:effectLst>
                <a:latin typeface="標楷體" pitchFamily="65" charset="-120"/>
                <a:ea typeface="標楷體" pitchFamily="65" charset="-120"/>
              </a:rPr>
            </a:br>
            <a:r>
              <a:rPr lang="zh-TW" altLang="en-US" dirty="0" smtClean="0">
                <a:solidFill>
                  <a:srgbClr val="FF0000"/>
                </a:solidFill>
                <a:effectLst>
                  <a:outerShdw blurRad="38100" dist="38100" dir="2700000" algn="tl">
                    <a:srgbClr val="C0C0C0"/>
                  </a:outerShdw>
                </a:effectLst>
                <a:latin typeface="標楷體" pitchFamily="65" charset="-120"/>
                <a:ea typeface="標楷體" pitchFamily="65" charset="-120"/>
              </a:rPr>
              <a:t>     </a:t>
            </a:r>
            <a:r>
              <a:rPr lang="zh-TW" altLang="en-US" u="sng" dirty="0" smtClean="0">
                <a:solidFill>
                  <a:srgbClr val="008000"/>
                </a:solidFill>
                <a:effectLst>
                  <a:outerShdw blurRad="38100" dist="38100" dir="2700000" algn="tl">
                    <a:srgbClr val="C0C0C0"/>
                  </a:outerShdw>
                </a:effectLst>
                <a:latin typeface="標楷體" pitchFamily="65" charset="-120"/>
                <a:ea typeface="標楷體" pitchFamily="65" charset="-120"/>
              </a:rPr>
              <a:t>提供美業串聯的平台</a:t>
            </a:r>
            <a:r>
              <a:rPr lang="en-US" altLang="zh-TW" b="1" dirty="0" smtClean="0">
                <a:solidFill>
                  <a:srgbClr val="008000"/>
                </a:solidFill>
                <a:effectLst>
                  <a:outerShdw blurRad="38100" dist="38100" dir="2700000" algn="tl">
                    <a:srgbClr val="C0C0C0"/>
                  </a:outerShdw>
                </a:effectLst>
                <a:latin typeface="標楷體" pitchFamily="65" charset="-120"/>
                <a:ea typeface="標楷體" pitchFamily="65" charset="-120"/>
              </a:rPr>
              <a:t/>
            </a:r>
            <a:br>
              <a:rPr lang="en-US" altLang="zh-TW" b="1" dirty="0" smtClean="0">
                <a:solidFill>
                  <a:srgbClr val="008000"/>
                </a:solidFill>
                <a:effectLst>
                  <a:outerShdw blurRad="38100" dist="38100" dir="2700000" algn="tl">
                    <a:srgbClr val="C0C0C0"/>
                  </a:outerShdw>
                </a:effectLst>
                <a:latin typeface="標楷體" pitchFamily="65" charset="-120"/>
                <a:ea typeface="標楷體" pitchFamily="65" charset="-120"/>
              </a:rPr>
            </a:br>
            <a:endParaRPr lang="zh-TW" altLang="en-US" b="1" dirty="0">
              <a:solidFill>
                <a:srgbClr val="008000"/>
              </a:solidFill>
              <a:effectLst>
                <a:outerShdw blurRad="38100" dist="38100" dir="2700000" algn="tl">
                  <a:srgbClr val="C0C0C0"/>
                </a:outerShdw>
              </a:effectLst>
              <a:latin typeface="標楷體" pitchFamily="65" charset="-120"/>
              <a:ea typeface="標楷體" pitchFamily="65" charset="-120"/>
            </a:endParaRPr>
          </a:p>
        </p:txBody>
      </p:sp>
      <p:pic>
        <p:nvPicPr>
          <p:cNvPr id="6" name="圖片 5" descr="65.jpg"/>
          <p:cNvPicPr>
            <a:picLocks noChangeAspect="1"/>
          </p:cNvPicPr>
          <p:nvPr/>
        </p:nvPicPr>
        <p:blipFill>
          <a:blip r:embed="rId2"/>
          <a:stretch>
            <a:fillRect/>
          </a:stretch>
        </p:blipFill>
        <p:spPr>
          <a:xfrm>
            <a:off x="428604" y="666720"/>
            <a:ext cx="5286412" cy="3143272"/>
          </a:xfrm>
          <a:prstGeom prst="rect">
            <a:avLst/>
          </a:prstGeom>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p:cTn id="7" dur="2000" fill="hold"/>
                                        <p:tgtEl>
                                          <p:spTgt spid="20482"/>
                                        </p:tgtEl>
                                        <p:attrNameLst>
                                          <p:attrName>ppt_w</p:attrName>
                                        </p:attrNameLst>
                                      </p:cBhvr>
                                      <p:tavLst>
                                        <p:tav tm="0">
                                          <p:val>
                                            <p:strVal val="#ppt_w*2.5"/>
                                          </p:val>
                                        </p:tav>
                                        <p:tav tm="100000">
                                          <p:val>
                                            <p:strVal val="#ppt_w"/>
                                          </p:val>
                                        </p:tav>
                                      </p:tavLst>
                                    </p:anim>
                                    <p:anim calcmode="lin" valueType="num">
                                      <p:cBhvr>
                                        <p:cTn id="8" dur="2000" fill="hold"/>
                                        <p:tgtEl>
                                          <p:spTgt spid="20482"/>
                                        </p:tgtEl>
                                        <p:attrNameLst>
                                          <p:attrName>ppt_h</p:attrName>
                                        </p:attrNameLst>
                                      </p:cBhvr>
                                      <p:tavLst>
                                        <p:tav tm="0">
                                          <p:val>
                                            <p:strVal val="#ppt_h"/>
                                          </p:val>
                                        </p:tav>
                                        <p:tav tm="100000">
                                          <p:val>
                                            <p:strVal val="#ppt_h"/>
                                          </p:val>
                                        </p:tav>
                                      </p:tavLst>
                                    </p:anim>
                                    <p:anim calcmode="lin" valueType="num">
                                      <p:cBhvr>
                                        <p:cTn id="9" dur="2000" fill="hold"/>
                                        <p:tgtEl>
                                          <p:spTgt spid="20482"/>
                                        </p:tgtEl>
                                        <p:attrNameLst>
                                          <p:attrName>ppt_x</p:attrName>
                                        </p:attrNameLst>
                                      </p:cBhvr>
                                      <p:tavLst>
                                        <p:tav tm="0">
                                          <p:val>
                                            <p:strVal val="#ppt_x-.2"/>
                                          </p:val>
                                        </p:tav>
                                        <p:tav tm="50000">
                                          <p:val>
                                            <p:strVal val="#ppt_x+.1"/>
                                          </p:val>
                                        </p:tav>
                                        <p:tav tm="100000">
                                          <p:val>
                                            <p:strVal val="#ppt_x"/>
                                          </p:val>
                                        </p:tav>
                                      </p:tavLst>
                                    </p:anim>
                                    <p:anim calcmode="lin" valueType="num">
                                      <p:cBhvr>
                                        <p:cTn id="10" dur="2000" fill="hold"/>
                                        <p:tgtEl>
                                          <p:spTgt spid="20482"/>
                                        </p:tgtEl>
                                        <p:attrNameLst>
                                          <p:attrName>ppt_y</p:attrName>
                                        </p:attrNameLst>
                                      </p:cBhvr>
                                      <p:tavLst>
                                        <p:tav tm="0">
                                          <p:val>
                                            <p:strVal val="#ppt_y+1"/>
                                          </p:val>
                                        </p:tav>
                                        <p:tav tm="50000">
                                          <p:val>
                                            <p:strVal val="#ppt_y+.5"/>
                                          </p:val>
                                        </p:tav>
                                        <p:tav tm="100000">
                                          <p:val>
                                            <p:strVal val="#ppt_y"/>
                                          </p:val>
                                        </p:tav>
                                      </p:tavLst>
                                    </p:anim>
                                    <p:animEffect transition="in" filter="fade">
                                      <p:cBhvr>
                                        <p:cTn id="11" dur="20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6.jpg"/>
          <p:cNvPicPr>
            <a:picLocks noChangeAspect="1"/>
          </p:cNvPicPr>
          <p:nvPr/>
        </p:nvPicPr>
        <p:blipFill>
          <a:blip r:embed="rId2"/>
          <a:stretch>
            <a:fillRect/>
          </a:stretch>
        </p:blipFill>
        <p:spPr>
          <a:xfrm>
            <a:off x="1" y="0"/>
            <a:ext cx="6538419" cy="99060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8.jpg"/>
          <p:cNvPicPr>
            <a:picLocks noChangeAspect="1"/>
          </p:cNvPicPr>
          <p:nvPr/>
        </p:nvPicPr>
        <p:blipFill>
          <a:blip r:embed="rId2"/>
          <a:stretch>
            <a:fillRect/>
          </a:stretch>
        </p:blipFill>
        <p:spPr>
          <a:xfrm>
            <a:off x="0" y="0"/>
            <a:ext cx="6513116" cy="99060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9.jpg"/>
          <p:cNvPicPr>
            <a:picLocks noChangeAspect="1"/>
          </p:cNvPicPr>
          <p:nvPr/>
        </p:nvPicPr>
        <p:blipFill>
          <a:blip r:embed="rId2"/>
          <a:stretch>
            <a:fillRect/>
          </a:stretch>
        </p:blipFill>
        <p:spPr>
          <a:xfrm>
            <a:off x="1" y="0"/>
            <a:ext cx="6641303" cy="99060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10.jpg"/>
          <p:cNvPicPr>
            <a:picLocks noChangeAspect="1"/>
          </p:cNvPicPr>
          <p:nvPr/>
        </p:nvPicPr>
        <p:blipFill>
          <a:blip r:embed="rId2"/>
          <a:stretch>
            <a:fillRect/>
          </a:stretch>
        </p:blipFill>
        <p:spPr>
          <a:xfrm>
            <a:off x="0" y="0"/>
            <a:ext cx="6386770" cy="99060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38.jpg"/>
          <p:cNvPicPr>
            <a:picLocks noChangeAspect="1"/>
          </p:cNvPicPr>
          <p:nvPr/>
        </p:nvPicPr>
        <p:blipFill>
          <a:blip r:embed="rId2"/>
          <a:stretch>
            <a:fillRect/>
          </a:stretch>
        </p:blipFill>
        <p:spPr>
          <a:xfrm>
            <a:off x="0" y="0"/>
            <a:ext cx="6286520" cy="99060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40.jpg"/>
          <p:cNvPicPr>
            <a:picLocks noChangeAspect="1"/>
          </p:cNvPicPr>
          <p:nvPr/>
        </p:nvPicPr>
        <p:blipFill>
          <a:blip r:embed="rId2"/>
          <a:stretch>
            <a:fillRect/>
          </a:stretch>
        </p:blipFill>
        <p:spPr>
          <a:xfrm>
            <a:off x="0" y="0"/>
            <a:ext cx="6429396" cy="99060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14.jpg"/>
          <p:cNvPicPr>
            <a:picLocks noChangeAspect="1"/>
          </p:cNvPicPr>
          <p:nvPr/>
        </p:nvPicPr>
        <p:blipFill>
          <a:blip r:embed="rId2"/>
          <a:stretch>
            <a:fillRect/>
          </a:stretch>
        </p:blipFill>
        <p:spPr>
          <a:xfrm>
            <a:off x="0" y="0"/>
            <a:ext cx="6572272" cy="99060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15.jpg"/>
          <p:cNvPicPr>
            <a:picLocks noChangeAspect="1"/>
          </p:cNvPicPr>
          <p:nvPr/>
        </p:nvPicPr>
        <p:blipFill>
          <a:blip r:embed="rId2"/>
          <a:stretch>
            <a:fillRect/>
          </a:stretch>
        </p:blipFill>
        <p:spPr>
          <a:xfrm>
            <a:off x="0" y="1524000"/>
            <a:ext cx="6858000" cy="7072338"/>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36.jpg"/>
          <p:cNvPicPr>
            <a:picLocks noChangeAspect="1"/>
          </p:cNvPicPr>
          <p:nvPr/>
        </p:nvPicPr>
        <p:blipFill>
          <a:blip r:embed="rId2"/>
          <a:stretch>
            <a:fillRect/>
          </a:stretch>
        </p:blipFill>
        <p:spPr>
          <a:xfrm>
            <a:off x="1" y="0"/>
            <a:ext cx="6477972" cy="99060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41.jpg"/>
          <p:cNvPicPr>
            <a:picLocks noChangeAspect="1"/>
          </p:cNvPicPr>
          <p:nvPr/>
        </p:nvPicPr>
        <p:blipFill>
          <a:blip r:embed="rId2"/>
          <a:stretch>
            <a:fillRect/>
          </a:stretch>
        </p:blipFill>
        <p:spPr>
          <a:xfrm>
            <a:off x="1" y="0"/>
            <a:ext cx="6477972" cy="99060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3"/>
          <p:cNvSpPr txBox="1">
            <a:spLocks noChangeArrowheads="1"/>
          </p:cNvSpPr>
          <p:nvPr/>
        </p:nvSpPr>
        <p:spPr bwMode="auto">
          <a:xfrm>
            <a:off x="0" y="5810256"/>
            <a:ext cx="5976938" cy="3046988"/>
          </a:xfrm>
          <a:prstGeom prst="rect">
            <a:avLst/>
          </a:prstGeom>
          <a:noFill/>
          <a:ln w="9525">
            <a:noFill/>
            <a:miter lim="800000"/>
            <a:headEnd/>
            <a:tailEnd/>
          </a:ln>
          <a:effectLst/>
        </p:spPr>
        <p:txBody>
          <a:bodyPr>
            <a:spAutoFit/>
          </a:bodyPr>
          <a:lstStyle/>
          <a:p>
            <a:r>
              <a:rPr lang="zh-TW" altLang="en-US" sz="3200" b="1" dirty="0">
                <a:effectLst>
                  <a:outerShdw blurRad="38100" dist="38100" dir="2700000" algn="tl">
                    <a:srgbClr val="C0C0C0"/>
                  </a:outerShdw>
                </a:effectLst>
                <a:latin typeface="文鼎中黑" pitchFamily="49" charset="-120"/>
                <a:ea typeface="文鼎中黑" pitchFamily="49" charset="-120"/>
              </a:rPr>
              <a:t>壹、元天生技團隊</a:t>
            </a:r>
          </a:p>
          <a:p>
            <a:r>
              <a:rPr lang="zh-TW" altLang="en-US" sz="3200" b="1" dirty="0">
                <a:effectLst>
                  <a:outerShdw blurRad="38100" dist="38100" dir="2700000" algn="tl">
                    <a:srgbClr val="C0C0C0"/>
                  </a:outerShdw>
                </a:effectLst>
                <a:latin typeface="文鼎中黑" pitchFamily="49" charset="-120"/>
                <a:ea typeface="文鼎中黑" pitchFamily="49" charset="-120"/>
              </a:rPr>
              <a:t>貳、元天對店家老師提供的服務</a:t>
            </a:r>
          </a:p>
          <a:p>
            <a:r>
              <a:rPr lang="zh-TW" altLang="en-US" sz="3200" b="1" dirty="0">
                <a:effectLst>
                  <a:outerShdw blurRad="38100" dist="38100" dir="2700000" algn="tl">
                    <a:srgbClr val="C0C0C0"/>
                  </a:outerShdw>
                </a:effectLst>
                <a:latin typeface="文鼎中黑" pitchFamily="49" charset="-120"/>
                <a:ea typeface="文鼎中黑" pitchFamily="49" charset="-120"/>
              </a:rPr>
              <a:t>叁、元天產品的特色優勢</a:t>
            </a:r>
          </a:p>
          <a:p>
            <a:r>
              <a:rPr lang="zh-TW" altLang="en-US" sz="3200" b="1" dirty="0">
                <a:effectLst>
                  <a:outerShdw blurRad="38100" dist="38100" dir="2700000" algn="tl">
                    <a:srgbClr val="C0C0C0"/>
                  </a:outerShdw>
                </a:effectLst>
                <a:latin typeface="文鼎中黑" pitchFamily="49" charset="-120"/>
                <a:ea typeface="文鼎中黑" pitchFamily="49" charset="-120"/>
              </a:rPr>
              <a:t>肆、元天</a:t>
            </a:r>
            <a:r>
              <a:rPr lang="zh-TW" altLang="en-US" sz="3200" b="1" dirty="0">
                <a:effectLst>
                  <a:outerShdw blurRad="38100" dist="38100" dir="2700000" algn="tl">
                    <a:srgbClr val="C0C0C0"/>
                  </a:outerShdw>
                </a:effectLst>
                <a:latin typeface="Tahoma" pitchFamily="34" charset="0"/>
              </a:rPr>
              <a:t>對店家</a:t>
            </a:r>
            <a:r>
              <a:rPr lang="zh-TW" altLang="en-US" sz="3200" b="1" dirty="0">
                <a:effectLst>
                  <a:outerShdw blurRad="38100" dist="38100" dir="2700000" algn="tl">
                    <a:srgbClr val="C0C0C0"/>
                  </a:outerShdw>
                </a:effectLst>
                <a:latin typeface="文鼎中黑" pitchFamily="49" charset="-120"/>
                <a:ea typeface="文鼎中黑" pitchFamily="49" charset="-120"/>
              </a:rPr>
              <a:t>的三大堅持</a:t>
            </a:r>
          </a:p>
          <a:p>
            <a:r>
              <a:rPr lang="zh-TW" altLang="en-US" sz="3200" b="1" dirty="0">
                <a:effectLst>
                  <a:outerShdw blurRad="38100" dist="38100" dir="2700000" algn="tl">
                    <a:srgbClr val="C0C0C0"/>
                  </a:outerShdw>
                </a:effectLst>
                <a:latin typeface="文鼎中黑" pitchFamily="49" charset="-120"/>
                <a:ea typeface="文鼎中黑" pitchFamily="49" charset="-120"/>
              </a:rPr>
              <a:t>伍</a:t>
            </a:r>
            <a:r>
              <a:rPr lang="zh-TW" altLang="en-US" sz="3200" b="1" dirty="0">
                <a:effectLst>
                  <a:outerShdw blurRad="38100" dist="38100" dir="2700000" algn="tl">
                    <a:srgbClr val="C0C0C0"/>
                  </a:outerShdw>
                </a:effectLst>
              </a:rPr>
              <a:t>、專案內容</a:t>
            </a:r>
          </a:p>
          <a:p>
            <a:r>
              <a:rPr kumimoji="0" lang="zh-TW" altLang="en-US" sz="3200" b="1" dirty="0">
                <a:effectLst>
                  <a:outerShdw blurRad="38100" dist="38100" dir="2700000" algn="tl">
                    <a:srgbClr val="C0C0C0"/>
                  </a:outerShdw>
                </a:effectLst>
              </a:rPr>
              <a:t>陸、手技療程</a:t>
            </a:r>
          </a:p>
        </p:txBody>
      </p:sp>
      <p:sp>
        <p:nvSpPr>
          <p:cNvPr id="26628" name="Text Box 4"/>
          <p:cNvSpPr txBox="1">
            <a:spLocks noChangeArrowheads="1"/>
          </p:cNvSpPr>
          <p:nvPr/>
        </p:nvSpPr>
        <p:spPr bwMode="auto">
          <a:xfrm>
            <a:off x="260350" y="5168900"/>
            <a:ext cx="3024188" cy="641350"/>
          </a:xfrm>
          <a:prstGeom prst="rect">
            <a:avLst/>
          </a:prstGeom>
          <a:noFill/>
          <a:ln w="9525">
            <a:noFill/>
            <a:miter lim="800000"/>
            <a:headEnd/>
            <a:tailEnd/>
          </a:ln>
          <a:effectLst/>
        </p:spPr>
        <p:txBody>
          <a:bodyPr>
            <a:spAutoFit/>
          </a:bodyPr>
          <a:lstStyle/>
          <a:p>
            <a:pPr>
              <a:spcBef>
                <a:spcPct val="50000"/>
              </a:spcBef>
            </a:pPr>
            <a:r>
              <a:rPr lang="en-US" altLang="zh-TW" sz="3600" b="1">
                <a:solidFill>
                  <a:srgbClr val="000066"/>
                </a:solidFill>
                <a:effectLst>
                  <a:outerShdw blurRad="38100" dist="38100" dir="2700000" algn="tl">
                    <a:srgbClr val="C0C0C0"/>
                  </a:outerShdw>
                </a:effectLst>
                <a:latin typeface="華康儷粗宋" pitchFamily="49" charset="-120"/>
                <a:ea typeface="華康儷粗宋" pitchFamily="49" charset="-120"/>
              </a:rPr>
              <a:t>【</a:t>
            </a:r>
            <a:r>
              <a:rPr lang="zh-TW" altLang="en-US" sz="3600" b="1">
                <a:solidFill>
                  <a:srgbClr val="000066"/>
                </a:solidFill>
                <a:effectLst>
                  <a:outerShdw blurRad="38100" dist="38100" dir="2700000" algn="tl">
                    <a:srgbClr val="C0C0C0"/>
                  </a:outerShdw>
                </a:effectLst>
                <a:latin typeface="華康儷粗宋" pitchFamily="49" charset="-120"/>
                <a:ea typeface="華康儷粗宋" pitchFamily="49" charset="-120"/>
              </a:rPr>
              <a:t>分享內容</a:t>
            </a:r>
            <a:r>
              <a:rPr lang="en-US" altLang="zh-TW" sz="3600" b="1">
                <a:solidFill>
                  <a:srgbClr val="000066"/>
                </a:solidFill>
                <a:effectLst>
                  <a:outerShdw blurRad="38100" dist="38100" dir="2700000" algn="tl">
                    <a:srgbClr val="C0C0C0"/>
                  </a:outerShdw>
                </a:effectLst>
                <a:latin typeface="華康儷粗宋" pitchFamily="49" charset="-120"/>
                <a:ea typeface="華康儷粗宋" pitchFamily="49" charset="-120"/>
              </a:rPr>
              <a:t>】</a:t>
            </a:r>
          </a:p>
        </p:txBody>
      </p:sp>
      <p:pic>
        <p:nvPicPr>
          <p:cNvPr id="4" name="圖片 3" descr="234576.jpg"/>
          <p:cNvPicPr>
            <a:picLocks noChangeAspect="1"/>
          </p:cNvPicPr>
          <p:nvPr/>
        </p:nvPicPr>
        <p:blipFill>
          <a:blip r:embed="rId2"/>
          <a:stretch>
            <a:fillRect/>
          </a:stretch>
        </p:blipFill>
        <p:spPr>
          <a:xfrm>
            <a:off x="642918" y="809597"/>
            <a:ext cx="4786322" cy="3904097"/>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additive="base">
                                        <p:cTn id="7" dur="500" fill="hold"/>
                                        <p:tgtEl>
                                          <p:spTgt spid="266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6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627">
                                            <p:txEl>
                                              <p:pRg st="1" end="1"/>
                                            </p:txEl>
                                          </p:spTgt>
                                        </p:tgtEl>
                                        <p:attrNameLst>
                                          <p:attrName>style.visibility</p:attrName>
                                        </p:attrNameLst>
                                      </p:cBhvr>
                                      <p:to>
                                        <p:strVal val="visible"/>
                                      </p:to>
                                    </p:set>
                                    <p:anim calcmode="lin" valueType="num">
                                      <p:cBhvr additive="base">
                                        <p:cTn id="13" dur="500" fill="hold"/>
                                        <p:tgtEl>
                                          <p:spTgt spid="266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6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627">
                                            <p:txEl>
                                              <p:pRg st="2" end="2"/>
                                            </p:txEl>
                                          </p:spTgt>
                                        </p:tgtEl>
                                        <p:attrNameLst>
                                          <p:attrName>style.visibility</p:attrName>
                                        </p:attrNameLst>
                                      </p:cBhvr>
                                      <p:to>
                                        <p:strVal val="visible"/>
                                      </p:to>
                                    </p:set>
                                    <p:anim calcmode="lin" valueType="num">
                                      <p:cBhvr additive="base">
                                        <p:cTn id="19" dur="500" fill="hold"/>
                                        <p:tgtEl>
                                          <p:spTgt spid="266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6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6627">
                                            <p:txEl>
                                              <p:pRg st="3" end="3"/>
                                            </p:txEl>
                                          </p:spTgt>
                                        </p:tgtEl>
                                        <p:attrNameLst>
                                          <p:attrName>style.visibility</p:attrName>
                                        </p:attrNameLst>
                                      </p:cBhvr>
                                      <p:to>
                                        <p:strVal val="visible"/>
                                      </p:to>
                                    </p:set>
                                    <p:anim calcmode="lin" valueType="num">
                                      <p:cBhvr additive="base">
                                        <p:cTn id="25" dur="500" fill="hold"/>
                                        <p:tgtEl>
                                          <p:spTgt spid="266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66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6627">
                                            <p:txEl>
                                              <p:pRg st="4" end="4"/>
                                            </p:txEl>
                                          </p:spTgt>
                                        </p:tgtEl>
                                        <p:attrNameLst>
                                          <p:attrName>style.visibility</p:attrName>
                                        </p:attrNameLst>
                                      </p:cBhvr>
                                      <p:to>
                                        <p:strVal val="visible"/>
                                      </p:to>
                                    </p:set>
                                    <p:anim calcmode="lin" valueType="num">
                                      <p:cBhvr additive="base">
                                        <p:cTn id="31" dur="500" fill="hold"/>
                                        <p:tgtEl>
                                          <p:spTgt spid="2662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66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6627">
                                            <p:txEl>
                                              <p:pRg st="5" end="5"/>
                                            </p:txEl>
                                          </p:spTgt>
                                        </p:tgtEl>
                                        <p:attrNameLst>
                                          <p:attrName>style.visibility</p:attrName>
                                        </p:attrNameLst>
                                      </p:cBhvr>
                                      <p:to>
                                        <p:strVal val="visible"/>
                                      </p:to>
                                    </p:set>
                                    <p:anim calcmode="lin" valueType="num">
                                      <p:cBhvr additive="base">
                                        <p:cTn id="37" dur="500" fill="hold"/>
                                        <p:tgtEl>
                                          <p:spTgt spid="2662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662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45.jpg"/>
          <p:cNvPicPr>
            <a:picLocks noChangeAspect="1"/>
          </p:cNvPicPr>
          <p:nvPr/>
        </p:nvPicPr>
        <p:blipFill>
          <a:blip r:embed="rId2"/>
          <a:stretch>
            <a:fillRect/>
          </a:stretch>
        </p:blipFill>
        <p:spPr>
          <a:xfrm>
            <a:off x="0" y="0"/>
            <a:ext cx="6357958" cy="99060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 Box 3"/>
          <p:cNvSpPr txBox="1">
            <a:spLocks noChangeArrowheads="1"/>
          </p:cNvSpPr>
          <p:nvPr/>
        </p:nvSpPr>
        <p:spPr bwMode="auto">
          <a:xfrm>
            <a:off x="1" y="1381101"/>
            <a:ext cx="6480175" cy="7109639"/>
          </a:xfrm>
          <a:prstGeom prst="rect">
            <a:avLst/>
          </a:prstGeom>
          <a:noFill/>
          <a:ln w="9525">
            <a:noFill/>
            <a:miter lim="800000"/>
            <a:headEnd/>
            <a:tailEnd/>
          </a:ln>
          <a:effectLst/>
        </p:spPr>
        <p:txBody>
          <a:bodyPr>
            <a:spAutoFit/>
          </a:bodyPr>
          <a:lstStyle/>
          <a:p>
            <a:r>
              <a:rPr lang="en-US" altLang="zh-TW" sz="6600" b="1" dirty="0">
                <a:latin typeface="標楷體" pitchFamily="65" charset="-120"/>
                <a:ea typeface="標楷體" pitchFamily="65" charset="-120"/>
              </a:rPr>
              <a:t> </a:t>
            </a:r>
            <a:r>
              <a:rPr lang="zh-TW" altLang="en-US" sz="6600" b="1" dirty="0">
                <a:latin typeface="標楷體" pitchFamily="65" charset="-120"/>
                <a:ea typeface="標楷體" pitchFamily="65" charset="-120"/>
              </a:rPr>
              <a:t>認 識</a:t>
            </a:r>
            <a:r>
              <a:rPr lang="en-US" altLang="zh-TW" sz="6600" b="1" dirty="0">
                <a:latin typeface="標楷體" pitchFamily="65" charset="-120"/>
                <a:ea typeface="標楷體" pitchFamily="65" charset="-120"/>
              </a:rPr>
              <a:t>~       </a:t>
            </a:r>
          </a:p>
          <a:p>
            <a:pPr algn="ctr"/>
            <a:endParaRPr lang="en-US" altLang="zh-TW" b="1" dirty="0">
              <a:latin typeface="標楷體" pitchFamily="65" charset="-120"/>
              <a:ea typeface="標楷體" pitchFamily="65" charset="-120"/>
            </a:endParaRPr>
          </a:p>
          <a:p>
            <a:pPr algn="ctr"/>
            <a:r>
              <a:rPr lang="zh-TW" altLang="en-US" sz="6600" b="1" dirty="0">
                <a:latin typeface="標楷體" pitchFamily="65" charset="-120"/>
                <a:ea typeface="標楷體" pitchFamily="65" charset="-120"/>
              </a:rPr>
              <a:t>元天生技團隊</a:t>
            </a:r>
            <a:endParaRPr lang="en-US" altLang="zh-TW" sz="6600" b="1" dirty="0">
              <a:latin typeface="標楷體" pitchFamily="65" charset="-120"/>
              <a:ea typeface="標楷體" pitchFamily="65" charset="-120"/>
            </a:endParaRPr>
          </a:p>
          <a:p>
            <a:pPr algn="ctr"/>
            <a:endParaRPr lang="en-US" altLang="zh-TW" sz="4000" b="1" dirty="0">
              <a:latin typeface="標楷體" pitchFamily="65" charset="-120"/>
              <a:ea typeface="標楷體" pitchFamily="65" charset="-120"/>
            </a:endParaRPr>
          </a:p>
          <a:p>
            <a:pPr algn="ctr"/>
            <a:r>
              <a:rPr lang="zh-TW" altLang="en-US" sz="3600" b="1" dirty="0">
                <a:latin typeface="標楷體" pitchFamily="65" charset="-120"/>
                <a:ea typeface="標楷體" pitchFamily="65" charset="-120"/>
              </a:rPr>
              <a:t>法拉儷國際有限公司</a:t>
            </a:r>
            <a:endParaRPr lang="en-US" altLang="zh-TW" sz="3600" b="1" dirty="0">
              <a:latin typeface="標楷體" pitchFamily="65" charset="-120"/>
              <a:ea typeface="標楷體" pitchFamily="65" charset="-120"/>
            </a:endParaRPr>
          </a:p>
          <a:p>
            <a:pPr algn="ctr"/>
            <a:r>
              <a:rPr lang="zh-TW" altLang="en-US" sz="4000" b="1" dirty="0">
                <a:latin typeface="標楷體" pitchFamily="65" charset="-120"/>
                <a:ea typeface="標楷體" pitchFamily="65" charset="-120"/>
              </a:rPr>
              <a:t>葒陽生物科技</a:t>
            </a:r>
            <a:endParaRPr lang="en-US" altLang="zh-TW" sz="4000" b="1" dirty="0">
              <a:latin typeface="標楷體" pitchFamily="65" charset="-120"/>
              <a:ea typeface="標楷體" pitchFamily="65" charset="-120"/>
            </a:endParaRPr>
          </a:p>
          <a:p>
            <a:pPr algn="ctr"/>
            <a:endParaRPr lang="en-US" altLang="zh-TW" sz="6600" b="1" dirty="0">
              <a:latin typeface="標楷體" pitchFamily="65" charset="-120"/>
              <a:ea typeface="標楷體" pitchFamily="65" charset="-120"/>
            </a:endParaRPr>
          </a:p>
          <a:p>
            <a:pPr algn="ctr"/>
            <a:r>
              <a:rPr lang="zh-TW" altLang="en-US" sz="5400" b="1" dirty="0">
                <a:latin typeface="標楷體" pitchFamily="65" charset="-120"/>
                <a:ea typeface="標楷體" pitchFamily="65" charset="-120"/>
              </a:rPr>
              <a:t>漾妍時尚美學</a:t>
            </a:r>
            <a:endParaRPr lang="en-US" altLang="zh-TW" sz="5400" b="1" dirty="0">
              <a:latin typeface="標楷體" pitchFamily="65" charset="-120"/>
              <a:ea typeface="標楷體" pitchFamily="65" charset="-120"/>
            </a:endParaRPr>
          </a:p>
          <a:p>
            <a:pPr algn="ctr"/>
            <a:r>
              <a:rPr lang="zh-TW" altLang="en-US" sz="5400" b="1" dirty="0">
                <a:latin typeface="標楷體" pitchFamily="65" charset="-120"/>
                <a:ea typeface="標楷體" pitchFamily="65" charset="-120"/>
              </a:rPr>
              <a:t>元天生技時尚美學</a:t>
            </a:r>
          </a:p>
        </p:txBody>
      </p:sp>
    </p:spTree>
  </p:cSld>
  <p:clrMapOvr>
    <a:masterClrMapping/>
  </p:clrMapOvr>
  <p:transition>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57166" y="952472"/>
            <a:ext cx="5357850" cy="792162"/>
          </a:xfrm>
        </p:spPr>
        <p:txBody>
          <a:bodyPr>
            <a:normAutofit/>
          </a:bodyPr>
          <a:lstStyle/>
          <a:p>
            <a:r>
              <a:rPr lang="en-US" altLang="zh-TW" sz="3600" dirty="0">
                <a:solidFill>
                  <a:srgbClr val="660066"/>
                </a:solidFill>
                <a:latin typeface="+mn-ea"/>
                <a:ea typeface="+mn-ea"/>
              </a:rPr>
              <a:t> </a:t>
            </a:r>
            <a:r>
              <a:rPr lang="en-US" altLang="zh-TW" sz="3600" dirty="0">
                <a:solidFill>
                  <a:srgbClr val="FF0000"/>
                </a:solidFill>
                <a:latin typeface="+mn-ea"/>
                <a:ea typeface="+mn-ea"/>
              </a:rPr>
              <a:t>【</a:t>
            </a:r>
            <a:r>
              <a:rPr lang="zh-TW" altLang="en-US" sz="3600" dirty="0">
                <a:solidFill>
                  <a:srgbClr val="FF0000"/>
                </a:solidFill>
                <a:latin typeface="+mn-ea"/>
                <a:ea typeface="+mn-ea"/>
              </a:rPr>
              <a:t>元天生技團隊的成立</a:t>
            </a:r>
            <a:r>
              <a:rPr lang="en-US" altLang="zh-TW" sz="3600" dirty="0">
                <a:solidFill>
                  <a:srgbClr val="FF0000"/>
                </a:solidFill>
                <a:latin typeface="+mn-ea"/>
                <a:ea typeface="+mn-ea"/>
              </a:rPr>
              <a:t>】</a:t>
            </a:r>
          </a:p>
        </p:txBody>
      </p:sp>
      <p:sp>
        <p:nvSpPr>
          <p:cNvPr id="7" name="矩形 6"/>
          <p:cNvSpPr/>
          <p:nvPr/>
        </p:nvSpPr>
        <p:spPr>
          <a:xfrm>
            <a:off x="285728" y="1881167"/>
            <a:ext cx="5857916" cy="7312771"/>
          </a:xfrm>
          <a:prstGeom prst="rect">
            <a:avLst/>
          </a:prstGeom>
        </p:spPr>
        <p:txBody>
          <a:bodyPr wrap="square">
            <a:spAutoFit/>
          </a:bodyPr>
          <a:lstStyle/>
          <a:p>
            <a:pPr>
              <a:lnSpc>
                <a:spcPct val="80000"/>
              </a:lnSpc>
              <a:buFontTx/>
              <a:buNone/>
            </a:pPr>
            <a:r>
              <a:rPr lang="en-US" altLang="zh-TW" sz="2300" dirty="0">
                <a:solidFill>
                  <a:srgbClr val="008000"/>
                </a:solidFill>
                <a:latin typeface="標楷體" pitchFamily="65" charset="-120"/>
                <a:ea typeface="標楷體" pitchFamily="65" charset="-120"/>
              </a:rPr>
              <a:t> </a:t>
            </a:r>
            <a:r>
              <a:rPr lang="en-US" altLang="zh-TW" sz="2300" b="1" dirty="0">
                <a:solidFill>
                  <a:srgbClr val="008000"/>
                </a:solidFill>
                <a:latin typeface="標楷體" pitchFamily="65" charset="-120"/>
                <a:ea typeface="標楷體" pitchFamily="65" charset="-120"/>
              </a:rPr>
              <a:t>◎ 2003</a:t>
            </a:r>
            <a:r>
              <a:rPr lang="zh-TW" altLang="en-US" sz="2300" b="1" dirty="0">
                <a:solidFill>
                  <a:srgbClr val="008000"/>
                </a:solidFill>
                <a:latin typeface="標楷體" pitchFamily="65" charset="-120"/>
                <a:ea typeface="標楷體" pitchFamily="65" charset="-120"/>
              </a:rPr>
              <a:t>年</a:t>
            </a:r>
            <a:r>
              <a:rPr lang="en-US" altLang="zh-TW" sz="2300" b="1" dirty="0">
                <a:solidFill>
                  <a:srgbClr val="008000"/>
                </a:solidFill>
                <a:latin typeface="標楷體" pitchFamily="65" charset="-120"/>
                <a:ea typeface="標楷體" pitchFamily="65" charset="-120"/>
              </a:rPr>
              <a:t>---</a:t>
            </a:r>
          </a:p>
          <a:p>
            <a:r>
              <a:rPr lang="zh-TW" altLang="en-US" sz="2300" dirty="0">
                <a:latin typeface="標楷體" pitchFamily="65" charset="-120"/>
                <a:ea typeface="標楷體" pitchFamily="65" charset="-120"/>
                <a:cs typeface="Times New Roman" panose="02020603050405020304" pitchFamily="18" charset="0"/>
              </a:rPr>
              <a:t>公司一開始就由漾妍美顏坊，開始試營運於</a:t>
            </a:r>
            <a:r>
              <a:rPr lang="en-US" altLang="zh-TW" sz="2300" dirty="0">
                <a:latin typeface="標楷體" pitchFamily="65" charset="-120"/>
                <a:ea typeface="標楷體" pitchFamily="65" charset="-120"/>
                <a:cs typeface="Times New Roman" panose="02020603050405020304" pitchFamily="18" charset="0"/>
              </a:rPr>
              <a:t>2003</a:t>
            </a:r>
            <a:r>
              <a:rPr lang="zh-TW" altLang="en-US" sz="2300" dirty="0">
                <a:latin typeface="標楷體" pitchFamily="65" charset="-120"/>
                <a:ea typeface="標楷體" pitchFamily="65" charset="-120"/>
                <a:cs typeface="Times New Roman" panose="02020603050405020304" pitchFamily="18" charset="0"/>
              </a:rPr>
              <a:t>年</a:t>
            </a:r>
            <a:r>
              <a:rPr lang="en-US" altLang="zh-TW" sz="2300" dirty="0">
                <a:latin typeface="標楷體" pitchFamily="65" charset="-120"/>
                <a:ea typeface="標楷體" pitchFamily="65" charset="-120"/>
                <a:cs typeface="Times New Roman" panose="02020603050405020304" pitchFamily="18" charset="0"/>
              </a:rPr>
              <a:t>6</a:t>
            </a:r>
            <a:r>
              <a:rPr lang="zh-TW" altLang="en-US" sz="2300" dirty="0">
                <a:latin typeface="標楷體" pitchFamily="65" charset="-120"/>
                <a:ea typeface="標楷體" pitchFamily="65" charset="-120"/>
                <a:cs typeface="Times New Roman" panose="02020603050405020304" pitchFamily="18" charset="0"/>
              </a:rPr>
              <a:t>月</a:t>
            </a:r>
            <a:r>
              <a:rPr lang="en-US" altLang="zh-TW" sz="2300" dirty="0">
                <a:latin typeface="標楷體" pitchFamily="65" charset="-120"/>
                <a:ea typeface="標楷體" pitchFamily="65" charset="-120"/>
                <a:cs typeface="Times New Roman" panose="02020603050405020304" pitchFamily="18" charset="0"/>
              </a:rPr>
              <a:t>,2007</a:t>
            </a:r>
            <a:r>
              <a:rPr lang="zh-TW" altLang="en-US" sz="2300" dirty="0">
                <a:latin typeface="標楷體" pitchFamily="65" charset="-120"/>
                <a:ea typeface="標楷體" pitchFamily="65" charset="-120"/>
                <a:cs typeface="Times New Roman" panose="02020603050405020304" pitchFamily="18" charset="0"/>
              </a:rPr>
              <a:t>年正式向經濟部申請，今年已邁入第</a:t>
            </a:r>
            <a:r>
              <a:rPr lang="en-US" altLang="zh-TW" sz="2300" dirty="0">
                <a:latin typeface="標楷體" pitchFamily="65" charset="-120"/>
                <a:ea typeface="標楷體" pitchFamily="65" charset="-120"/>
                <a:cs typeface="Times New Roman" panose="02020603050405020304" pitchFamily="18" charset="0"/>
              </a:rPr>
              <a:t>15</a:t>
            </a:r>
            <a:r>
              <a:rPr lang="zh-TW" altLang="en-US" sz="2300" dirty="0">
                <a:latin typeface="標楷體" pitchFamily="65" charset="-120"/>
                <a:ea typeface="標楷體" pitchFamily="65" charset="-120"/>
                <a:cs typeface="Times New Roman" panose="02020603050405020304" pitchFamily="18" charset="0"/>
              </a:rPr>
              <a:t>年，</a:t>
            </a:r>
            <a:endParaRPr lang="en-US" altLang="zh-TW" sz="2300" dirty="0">
              <a:latin typeface="標楷體" pitchFamily="65" charset="-120"/>
              <a:ea typeface="標楷體" pitchFamily="65" charset="-120"/>
              <a:cs typeface="Times New Roman" panose="02020603050405020304" pitchFamily="18" charset="0"/>
            </a:endParaRPr>
          </a:p>
          <a:p>
            <a:r>
              <a:rPr lang="zh-TW" altLang="en-US" sz="2300" dirty="0">
                <a:latin typeface="標楷體" pitchFamily="65" charset="-120"/>
                <a:ea typeface="標楷體" pitchFamily="65" charset="-120"/>
              </a:rPr>
              <a:t>黃子熏技術總監專為台灣各行各業各大廠商</a:t>
            </a:r>
            <a:r>
              <a:rPr lang="zh-TW" altLang="en-US" sz="2300" dirty="0">
                <a:latin typeface="新細明體"/>
                <a:ea typeface="新細明體"/>
              </a:rPr>
              <a:t>、</a:t>
            </a:r>
            <a:r>
              <a:rPr lang="zh-TW" altLang="en-US" sz="2300" dirty="0">
                <a:latin typeface="標楷體" pitchFamily="65" charset="-120"/>
                <a:ea typeface="標楷體" pitchFamily="65" charset="-120"/>
              </a:rPr>
              <a:t>店家</a:t>
            </a:r>
            <a:r>
              <a:rPr lang="zh-TW" altLang="en-US" sz="2300" dirty="0">
                <a:latin typeface="新細明體"/>
                <a:ea typeface="新細明體"/>
              </a:rPr>
              <a:t>、</a:t>
            </a:r>
            <a:r>
              <a:rPr lang="zh-TW" altLang="en-US" sz="2300" dirty="0">
                <a:latin typeface="標楷體" pitchFamily="65" charset="-120"/>
                <a:ea typeface="標楷體" pitchFamily="65" charset="-120"/>
              </a:rPr>
              <a:t>店鋪做個人店鋪的量身訂做活動教育配套。</a:t>
            </a:r>
            <a:endParaRPr lang="en-US" altLang="zh-TW" sz="2300" dirty="0">
              <a:latin typeface="標楷體" pitchFamily="65" charset="-120"/>
              <a:ea typeface="標楷體" pitchFamily="65" charset="-120"/>
            </a:endParaRPr>
          </a:p>
          <a:p>
            <a:r>
              <a:rPr lang="zh-TW" altLang="en-US" sz="2300" dirty="0">
                <a:latin typeface="標楷體" pitchFamily="65" charset="-120"/>
                <a:ea typeface="標楷體" pitchFamily="65" charset="-120"/>
                <a:cs typeface="Times New Roman" panose="02020603050405020304" pitchFamily="18" charset="0"/>
              </a:rPr>
              <a:t>並且為個店店家做量身優惠配套，</a:t>
            </a:r>
            <a:r>
              <a:rPr lang="zh-TW" altLang="en-US" sz="2300" dirty="0">
                <a:latin typeface="標楷體" pitchFamily="65" charset="-120"/>
                <a:ea typeface="標楷體" pitchFamily="65" charset="-120"/>
              </a:rPr>
              <a:t>美容、美體、局塑、類醫美天然療法、身心靈引導生命靈數分析、能量盤轉換磁場，靈數精油</a:t>
            </a:r>
            <a:r>
              <a:rPr lang="zh-TW" altLang="en-US" sz="2300" dirty="0">
                <a:latin typeface="新細明體"/>
                <a:ea typeface="新細明體"/>
              </a:rPr>
              <a:t>、</a:t>
            </a:r>
            <a:r>
              <a:rPr lang="zh-TW" altLang="en-US" sz="2300" dirty="0">
                <a:latin typeface="標楷體" pitchFamily="65" charset="-120"/>
                <a:ea typeface="標楷體" pitchFamily="65" charset="-120"/>
              </a:rPr>
              <a:t>局部性身體精油及單複方精油等等</a:t>
            </a:r>
            <a:r>
              <a:rPr lang="en-US" altLang="zh-TW" sz="2300" dirty="0">
                <a:latin typeface="標楷體" pitchFamily="65" charset="-120"/>
                <a:ea typeface="標楷體" pitchFamily="65" charset="-120"/>
              </a:rPr>
              <a:t>……</a:t>
            </a:r>
            <a:endParaRPr lang="en-US" altLang="zh-TW" sz="2300" dirty="0">
              <a:latin typeface="標楷體" pitchFamily="65" charset="-120"/>
              <a:ea typeface="標楷體" pitchFamily="65" charset="-120"/>
              <a:cs typeface="Times New Roman" panose="02020603050405020304" pitchFamily="18" charset="0"/>
            </a:endParaRPr>
          </a:p>
          <a:p>
            <a:r>
              <a:rPr lang="zh-TW" altLang="en-US" sz="2300" dirty="0">
                <a:latin typeface="標楷體" pitchFamily="65" charset="-120"/>
                <a:ea typeface="標楷體" pitchFamily="65" charset="-120"/>
                <a:cs typeface="Times New Roman" panose="02020603050405020304" pitchFamily="18" charset="0"/>
              </a:rPr>
              <a:t>我們的美業在於回歸原始追求完美，所以我們堅持使用絕不添加任何合成色素與香料的產品，追求產品的品質永遠重於精美的包裝完整多樣的療程。</a:t>
            </a:r>
            <a:endParaRPr lang="en-US" altLang="zh-TW" sz="2300" dirty="0">
              <a:latin typeface="標楷體" pitchFamily="65" charset="-120"/>
              <a:ea typeface="標楷體" pitchFamily="65" charset="-120"/>
              <a:cs typeface="Times New Roman" panose="02020603050405020304" pitchFamily="18" charset="0"/>
            </a:endParaRPr>
          </a:p>
          <a:p>
            <a:r>
              <a:rPr lang="zh-TW" altLang="en-US" sz="2300" dirty="0">
                <a:latin typeface="標楷體" pitchFamily="65" charset="-120"/>
                <a:ea typeface="標楷體" pitchFamily="65" charset="-120"/>
                <a:cs typeface="Times New Roman" panose="02020603050405020304" pitchFamily="18" charset="0"/>
              </a:rPr>
              <a:t>以天然且具療效的系列產品為訴求</a:t>
            </a:r>
            <a:r>
              <a:rPr lang="en-US" altLang="zh-TW" sz="2300" dirty="0">
                <a:latin typeface="標楷體" pitchFamily="65" charset="-120"/>
                <a:ea typeface="標楷體" pitchFamily="65" charset="-120"/>
                <a:cs typeface="Times New Roman" panose="02020603050405020304" pitchFamily="18" charset="0"/>
              </a:rPr>
              <a:t>。</a:t>
            </a:r>
          </a:p>
          <a:p>
            <a:r>
              <a:rPr lang="zh-TW" altLang="en-US" sz="2300" dirty="0">
                <a:latin typeface="標楷體" pitchFamily="65" charset="-120"/>
                <a:ea typeface="標楷體" pitchFamily="65" charset="-120"/>
                <a:cs typeface="Times New Roman" panose="02020603050405020304" pitchFamily="18" charset="0"/>
              </a:rPr>
              <a:t>以口碑為廣告來推廣產品及療程</a:t>
            </a:r>
            <a:r>
              <a:rPr lang="zh-TW" altLang="en-US" sz="2300" dirty="0">
                <a:latin typeface="新細明體"/>
                <a:ea typeface="新細明體"/>
                <a:cs typeface="Times New Roman" panose="02020603050405020304" pitchFamily="18" charset="0"/>
              </a:rPr>
              <a:t>。</a:t>
            </a:r>
            <a:endParaRPr lang="en-US" altLang="zh-TW" sz="2300" dirty="0">
              <a:latin typeface="新細明體"/>
              <a:ea typeface="新細明體"/>
              <a:cs typeface="Times New Roman" panose="02020603050405020304" pitchFamily="18" charset="0"/>
            </a:endParaRPr>
          </a:p>
          <a:p>
            <a:r>
              <a:rPr lang="en-US" altLang="zh-TW" sz="2300" b="1" dirty="0">
                <a:solidFill>
                  <a:srgbClr val="008000"/>
                </a:solidFill>
                <a:latin typeface="標楷體" pitchFamily="65" charset="-120"/>
                <a:ea typeface="標楷體" pitchFamily="65" charset="-120"/>
              </a:rPr>
              <a:t>◎ 2010</a:t>
            </a:r>
            <a:r>
              <a:rPr lang="zh-TW" altLang="en-US" sz="2300" b="1" dirty="0">
                <a:solidFill>
                  <a:srgbClr val="008000"/>
                </a:solidFill>
                <a:latin typeface="標楷體" pitchFamily="65" charset="-120"/>
                <a:ea typeface="標楷體" pitchFamily="65" charset="-120"/>
              </a:rPr>
              <a:t>年</a:t>
            </a:r>
            <a:r>
              <a:rPr lang="en-US" altLang="zh-TW" sz="2300" b="1" dirty="0">
                <a:solidFill>
                  <a:srgbClr val="008000"/>
                </a:solidFill>
                <a:latin typeface="標楷體" pitchFamily="65" charset="-120"/>
                <a:ea typeface="標楷體" pitchFamily="65" charset="-120"/>
              </a:rPr>
              <a:t>---</a:t>
            </a:r>
          </a:p>
          <a:p>
            <a:r>
              <a:rPr lang="zh-TW" altLang="en-US" sz="2300" dirty="0">
                <a:latin typeface="標楷體" pitchFamily="65" charset="-120"/>
                <a:ea typeface="標楷體" pitchFamily="65" charset="-120"/>
                <a:cs typeface="Times New Roman" panose="02020603050405020304" pitchFamily="18" charset="0"/>
              </a:rPr>
              <a:t>正式於法拉儷國際有限公司做結合</a:t>
            </a:r>
            <a:r>
              <a:rPr lang="zh-TW" altLang="en-US" sz="2300" dirty="0">
                <a:latin typeface="新細明體"/>
                <a:ea typeface="新細明體"/>
                <a:cs typeface="Times New Roman" panose="02020603050405020304" pitchFamily="18" charset="0"/>
              </a:rPr>
              <a:t>。</a:t>
            </a:r>
            <a:endParaRPr lang="en-US" altLang="zh-TW" sz="2300" dirty="0">
              <a:latin typeface="新細明體"/>
              <a:ea typeface="新細明體"/>
              <a:cs typeface="Times New Roman" panose="02020603050405020304" pitchFamily="18" charset="0"/>
            </a:endParaRPr>
          </a:p>
          <a:p>
            <a:pPr>
              <a:lnSpc>
                <a:spcPct val="80000"/>
              </a:lnSpc>
              <a:buFontTx/>
              <a:buNone/>
            </a:pPr>
            <a:endParaRPr lang="en-US" altLang="zh-TW" sz="2300" b="1" dirty="0">
              <a:latin typeface="標楷體" pitchFamily="65" charset="-120"/>
              <a:ea typeface="標楷體" pitchFamily="65" charset="-120"/>
            </a:endParaRPr>
          </a:p>
          <a:p>
            <a:pPr>
              <a:lnSpc>
                <a:spcPct val="80000"/>
              </a:lnSpc>
              <a:buFontTx/>
              <a:buNone/>
            </a:pPr>
            <a:endParaRPr lang="zh-TW" altLang="en-US" sz="2300" b="1" dirty="0">
              <a:latin typeface="標楷體" pitchFamily="65" charset="-120"/>
              <a:ea typeface="標楷體" pitchFamily="65" charset="-12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fade">
                                      <p:cBhvr>
                                        <p:cTn id="7" dur="1000"/>
                                        <p:tgtEl>
                                          <p:spTgt spid="28674"/>
                                        </p:tgtEl>
                                      </p:cBhvr>
                                    </p:animEffect>
                                    <p:anim calcmode="lin" valueType="num">
                                      <p:cBhvr>
                                        <p:cTn id="8" dur="1000" fill="hold"/>
                                        <p:tgtEl>
                                          <p:spTgt spid="28674"/>
                                        </p:tgtEl>
                                        <p:attrNameLst>
                                          <p:attrName>ppt_x</p:attrName>
                                        </p:attrNameLst>
                                      </p:cBhvr>
                                      <p:tavLst>
                                        <p:tav tm="0">
                                          <p:val>
                                            <p:strVal val="#ppt_x"/>
                                          </p:val>
                                        </p:tav>
                                        <p:tav tm="100000">
                                          <p:val>
                                            <p:strVal val="#ppt_x"/>
                                          </p:val>
                                        </p:tav>
                                      </p:tavLst>
                                    </p:anim>
                                    <p:anim calcmode="lin" valueType="num">
                                      <p:cBhvr>
                                        <p:cTn id="9" dur="898" decel="100000" fill="hold"/>
                                        <p:tgtEl>
                                          <p:spTgt spid="28674"/>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2867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381001"/>
            <a:ext cx="6072206" cy="8710077"/>
          </a:xfrm>
          <a:prstGeom prst="rect">
            <a:avLst/>
          </a:prstGeom>
        </p:spPr>
        <p:txBody>
          <a:bodyPr wrap="square">
            <a:spAutoFit/>
          </a:bodyPr>
          <a:lstStyle/>
          <a:p>
            <a:r>
              <a:rPr lang="zh-TW" altLang="en-US" sz="2000" b="1" dirty="0">
                <a:solidFill>
                  <a:srgbClr val="FF0000"/>
                </a:solidFill>
                <a:latin typeface="標楷體" pitchFamily="65" charset="-120"/>
                <a:ea typeface="標楷體" pitchFamily="65" charset="-120"/>
                <a:cs typeface="Tahoma" pitchFamily="34" charset="0"/>
              </a:rPr>
              <a:t>法拉儷的起源至今</a:t>
            </a:r>
            <a:endParaRPr lang="en-US" altLang="zh-TW" sz="2000" b="1" dirty="0">
              <a:solidFill>
                <a:srgbClr val="FF0000"/>
              </a:solidFill>
              <a:latin typeface="標楷體" pitchFamily="65" charset="-120"/>
              <a:ea typeface="標楷體" pitchFamily="65" charset="-120"/>
              <a:cs typeface="Tahoma" pitchFamily="34" charset="0"/>
            </a:endParaRPr>
          </a:p>
          <a:p>
            <a:pPr>
              <a:buNone/>
            </a:pPr>
            <a:r>
              <a:rPr lang="en-US" altLang="zh-TW" sz="2000" b="1" dirty="0">
                <a:solidFill>
                  <a:srgbClr val="008000"/>
                </a:solidFill>
                <a:latin typeface="標楷體" pitchFamily="65" charset="-120"/>
                <a:ea typeface="標楷體" pitchFamily="65" charset="-120"/>
                <a:cs typeface="Tahoma" pitchFamily="34" charset="0"/>
              </a:rPr>
              <a:t>1999</a:t>
            </a:r>
            <a:r>
              <a:rPr lang="zh-TW" altLang="en-US" sz="2000" b="1" dirty="0">
                <a:solidFill>
                  <a:srgbClr val="008000"/>
                </a:solidFill>
                <a:latin typeface="標楷體" pitchFamily="65" charset="-120"/>
                <a:ea typeface="標楷體" pitchFamily="65" charset="-120"/>
                <a:cs typeface="Tahoma" pitchFamily="34" charset="0"/>
              </a:rPr>
              <a:t>年</a:t>
            </a:r>
            <a:endParaRPr lang="en-US" altLang="zh-TW" sz="2000" b="1" dirty="0">
              <a:solidFill>
                <a:srgbClr val="008000"/>
              </a:solidFill>
              <a:latin typeface="標楷體" pitchFamily="65" charset="-120"/>
              <a:ea typeface="標楷體" pitchFamily="65" charset="-120"/>
              <a:cs typeface="Tahoma" pitchFamily="34" charset="0"/>
            </a:endParaRPr>
          </a:p>
          <a:p>
            <a:pPr>
              <a:buNone/>
            </a:pPr>
            <a:r>
              <a:rPr lang="zh-TW" altLang="en-US" sz="2000" u="sng" dirty="0">
                <a:latin typeface="標楷體" pitchFamily="65" charset="-120"/>
                <a:ea typeface="標楷體" pitchFamily="65" charset="-120"/>
                <a:cs typeface="Tahoma" pitchFamily="34" charset="0"/>
              </a:rPr>
              <a:t>法拉儷</a:t>
            </a:r>
            <a:r>
              <a:rPr lang="zh-TW" altLang="en-US" sz="2000" dirty="0">
                <a:latin typeface="標楷體" pitchFamily="65" charset="-120"/>
                <a:ea typeface="標楷體" pitchFamily="65" charset="-120"/>
                <a:cs typeface="Tahoma" pitchFamily="34" charset="0"/>
              </a:rPr>
              <a:t>的種子在新加坡萌芽，準備迎接</a:t>
            </a:r>
            <a:r>
              <a:rPr lang="en-US" altLang="zh-TW" sz="2000" dirty="0">
                <a:latin typeface="標楷體" pitchFamily="65" charset="-120"/>
                <a:ea typeface="標楷體" pitchFamily="65" charset="-120"/>
                <a:cs typeface="Tahoma" pitchFamily="34" charset="0"/>
              </a:rPr>
              <a:t>21</a:t>
            </a:r>
            <a:r>
              <a:rPr lang="zh-TW" altLang="en-US" sz="2000" dirty="0">
                <a:latin typeface="標楷體" pitchFamily="65" charset="-120"/>
                <a:ea typeface="標楷體" pitchFamily="65" charset="-120"/>
                <a:cs typeface="Tahoma" pitchFamily="34" charset="0"/>
              </a:rPr>
              <a:t>世紀的到來</a:t>
            </a:r>
            <a:r>
              <a:rPr lang="en-US" altLang="zh-TW" sz="2000" dirty="0">
                <a:latin typeface="標楷體" pitchFamily="65" charset="-120"/>
                <a:ea typeface="標楷體" pitchFamily="65" charset="-120"/>
                <a:cs typeface="Tahoma" pitchFamily="34" charset="0"/>
              </a:rPr>
              <a:t>，</a:t>
            </a:r>
            <a:r>
              <a:rPr lang="zh-TW" altLang="en-US" sz="2000" dirty="0">
                <a:latin typeface="標楷體" pitchFamily="65" charset="-120"/>
                <a:ea typeface="標楷體" pitchFamily="65" charset="-120"/>
                <a:cs typeface="Tahoma" pitchFamily="34" charset="0"/>
              </a:rPr>
              <a:t>一個橫跨歐亞六國的研發行銷專業團隊就在這裡整軍出發，這個團隊囊括台灣人、新加坡人、日本人、法國人、德國人、義大利人，堪稱六國聯軍的國際團隊，開始進軍芳療美容界</a:t>
            </a:r>
            <a:r>
              <a:rPr lang="zh-TW" altLang="en-US" sz="2000" dirty="0">
                <a:latin typeface="新細明體"/>
                <a:ea typeface="新細明體"/>
                <a:cs typeface="Tahoma" pitchFamily="34" charset="0"/>
              </a:rPr>
              <a:t>。</a:t>
            </a:r>
            <a:endParaRPr lang="zh-TW" altLang="en-US" sz="2000" dirty="0">
              <a:latin typeface="標楷體" pitchFamily="65" charset="-120"/>
              <a:ea typeface="標楷體" pitchFamily="65" charset="-120"/>
              <a:cs typeface="Tahoma" pitchFamily="34" charset="0"/>
            </a:endParaRPr>
          </a:p>
          <a:p>
            <a:pPr>
              <a:buNone/>
            </a:pPr>
            <a:r>
              <a:rPr lang="en-US" altLang="zh-TW" sz="2000" b="1" dirty="0">
                <a:solidFill>
                  <a:srgbClr val="008000"/>
                </a:solidFill>
                <a:latin typeface="標楷體" pitchFamily="65" charset="-120"/>
                <a:ea typeface="標楷體" pitchFamily="65" charset="-120"/>
                <a:cs typeface="Tahoma" pitchFamily="34" charset="0"/>
              </a:rPr>
              <a:t>2000</a:t>
            </a:r>
            <a:r>
              <a:rPr lang="zh-TW" altLang="en-US" sz="2000" b="1" dirty="0">
                <a:solidFill>
                  <a:srgbClr val="008000"/>
                </a:solidFill>
                <a:latin typeface="標楷體" pitchFamily="65" charset="-120"/>
                <a:ea typeface="標楷體" pitchFamily="65" charset="-120"/>
                <a:cs typeface="Tahoma" pitchFamily="34" charset="0"/>
              </a:rPr>
              <a:t>年</a:t>
            </a:r>
            <a:endParaRPr lang="en-US" altLang="zh-TW" sz="2000" b="1" dirty="0">
              <a:solidFill>
                <a:srgbClr val="008000"/>
              </a:solidFill>
              <a:latin typeface="標楷體" pitchFamily="65" charset="-120"/>
              <a:ea typeface="標楷體" pitchFamily="65" charset="-120"/>
              <a:cs typeface="Tahoma" pitchFamily="34" charset="0"/>
            </a:endParaRPr>
          </a:p>
          <a:p>
            <a:pPr>
              <a:buNone/>
            </a:pPr>
            <a:r>
              <a:rPr lang="zh-TW" altLang="en-US" sz="2000" dirty="0">
                <a:latin typeface="標楷體" pitchFamily="65" charset="-120"/>
                <a:ea typeface="標楷體" pitchFamily="65" charset="-120"/>
                <a:cs typeface="Tahoma" pitchFamily="34" charset="0"/>
              </a:rPr>
              <a:t>在法國巴黎的近郊成立了</a:t>
            </a:r>
            <a:r>
              <a:rPr lang="zh-TW" altLang="en-US" sz="2000" u="sng" dirty="0">
                <a:latin typeface="標楷體" pitchFamily="65" charset="-120"/>
                <a:ea typeface="標楷體" pitchFamily="65" charset="-120"/>
                <a:cs typeface="Tahoma" pitchFamily="34" charset="0"/>
              </a:rPr>
              <a:t>法拉儷</a:t>
            </a:r>
            <a:r>
              <a:rPr lang="zh-TW" altLang="en-US" sz="2000" dirty="0">
                <a:latin typeface="標楷體" pitchFamily="65" charset="-120"/>
                <a:ea typeface="標楷體" pitchFamily="65" charset="-120"/>
                <a:cs typeface="Tahoma" pitchFamily="34" charset="0"/>
              </a:rPr>
              <a:t>研發中心，為全球所有的美容與芳療產業開發安全具有特色性的商品。以新加坡為行銷貿易核心，開始法拉儷集團的事業版圖。</a:t>
            </a:r>
          </a:p>
          <a:p>
            <a:pPr>
              <a:buNone/>
            </a:pPr>
            <a:r>
              <a:rPr lang="en-US" altLang="zh-TW" sz="2000" b="1" dirty="0">
                <a:solidFill>
                  <a:srgbClr val="008000"/>
                </a:solidFill>
                <a:latin typeface="標楷體" pitchFamily="65" charset="-120"/>
                <a:ea typeface="標楷體" pitchFamily="65" charset="-120"/>
                <a:cs typeface="Tahoma" pitchFamily="34" charset="0"/>
              </a:rPr>
              <a:t>2006</a:t>
            </a:r>
            <a:r>
              <a:rPr lang="zh-TW" altLang="en-US" sz="2000" b="1" dirty="0">
                <a:solidFill>
                  <a:srgbClr val="008000"/>
                </a:solidFill>
                <a:latin typeface="標楷體" pitchFamily="65" charset="-120"/>
                <a:ea typeface="標楷體" pitchFamily="65" charset="-120"/>
                <a:cs typeface="Tahoma" pitchFamily="34" charset="0"/>
              </a:rPr>
              <a:t>年</a:t>
            </a:r>
            <a:endParaRPr lang="en-US" altLang="zh-TW" sz="2000" b="1" dirty="0">
              <a:solidFill>
                <a:srgbClr val="008000"/>
              </a:solidFill>
              <a:latin typeface="標楷體" pitchFamily="65" charset="-120"/>
              <a:ea typeface="標楷體" pitchFamily="65" charset="-120"/>
              <a:cs typeface="Tahoma" pitchFamily="34" charset="0"/>
            </a:endParaRPr>
          </a:p>
          <a:p>
            <a:pPr>
              <a:buNone/>
            </a:pPr>
            <a:r>
              <a:rPr lang="zh-TW" altLang="en-US" sz="2000" dirty="0">
                <a:latin typeface="標楷體" pitchFamily="65" charset="-120"/>
                <a:ea typeface="標楷體" pitchFamily="65" charset="-120"/>
                <a:cs typeface="Tahoma" pitchFamily="34" charset="0"/>
              </a:rPr>
              <a:t>膾炙人口的美容書</a:t>
            </a:r>
            <a:r>
              <a:rPr lang="en-US" altLang="zh-TW" sz="2000" dirty="0">
                <a:latin typeface="標楷體" pitchFamily="65" charset="-120"/>
                <a:ea typeface="標楷體" pitchFamily="65" charset="-120"/>
                <a:cs typeface="Tahoma" pitchFamily="34" charset="0"/>
              </a:rPr>
              <a:t>(</a:t>
            </a:r>
            <a:r>
              <a:rPr lang="zh-TW" altLang="en-US" sz="2000" dirty="0">
                <a:latin typeface="標楷體" pitchFamily="65" charset="-120"/>
                <a:ea typeface="標楷體" pitchFamily="65" charset="-120"/>
                <a:cs typeface="Tahoma" pitchFamily="34" charset="0"/>
              </a:rPr>
              <a:t>美容一瞬間</a:t>
            </a:r>
            <a:r>
              <a:rPr lang="en-US" altLang="zh-TW" sz="2000" dirty="0">
                <a:latin typeface="標楷體" pitchFamily="65" charset="-120"/>
                <a:ea typeface="標楷體" pitchFamily="65" charset="-120"/>
                <a:cs typeface="Tahoma" pitchFamily="34" charset="0"/>
              </a:rPr>
              <a:t>)</a:t>
            </a:r>
            <a:r>
              <a:rPr lang="zh-TW" altLang="en-US" sz="2000" dirty="0">
                <a:latin typeface="標楷體" pitchFamily="65" charset="-120"/>
                <a:ea typeface="標楷體" pitchFamily="65" charset="-120"/>
                <a:cs typeface="Tahoma" pitchFamily="34" charset="0"/>
              </a:rPr>
              <a:t>誕生了，言人所不能言、論人所不敢論之文字快速襲捲了亞洲的專業美容界，讀過這本書的美容師無不感動、振奮，因為這正是專業美容的真正價值。</a:t>
            </a:r>
          </a:p>
          <a:p>
            <a:pPr>
              <a:buNone/>
            </a:pPr>
            <a:r>
              <a:rPr lang="zh-TW" altLang="en-US" sz="2000" dirty="0">
                <a:latin typeface="標楷體" pitchFamily="65" charset="-120"/>
                <a:ea typeface="標楷體" pitchFamily="65" charset="-120"/>
                <a:cs typeface="Tahoma" pitchFamily="34" charset="0"/>
              </a:rPr>
              <a:t>在台灣一直以來沒有一個品牌能夠完全符合美容一瞬間的正確理念，這是美容師與消費者共同的痛，因此</a:t>
            </a:r>
            <a:r>
              <a:rPr lang="en-US" altLang="zh-TW" sz="2000" dirty="0">
                <a:latin typeface="標楷體" pitchFamily="65" charset="-120"/>
                <a:ea typeface="標楷體" pitchFamily="65" charset="-120"/>
                <a:cs typeface="Tahoma" pitchFamily="34" charset="0"/>
              </a:rPr>
              <a:t>…..</a:t>
            </a:r>
          </a:p>
          <a:p>
            <a:r>
              <a:rPr lang="en-US" altLang="zh-TW" sz="2000" b="1" dirty="0">
                <a:solidFill>
                  <a:srgbClr val="008000"/>
                </a:solidFill>
                <a:latin typeface="標楷體" pitchFamily="65" charset="-120"/>
                <a:ea typeface="標楷體" pitchFamily="65" charset="-120"/>
                <a:cs typeface="Tahoma" pitchFamily="34" charset="0"/>
              </a:rPr>
              <a:t>2006</a:t>
            </a:r>
            <a:r>
              <a:rPr lang="zh-TW" altLang="en-US" sz="2000" b="1" dirty="0">
                <a:solidFill>
                  <a:srgbClr val="008000"/>
                </a:solidFill>
                <a:latin typeface="標楷體" pitchFamily="65" charset="-120"/>
                <a:ea typeface="標楷體" pitchFamily="65" charset="-120"/>
                <a:cs typeface="Tahoma" pitchFamily="34" charset="0"/>
              </a:rPr>
              <a:t>年</a:t>
            </a:r>
            <a:endParaRPr lang="en-US" altLang="zh-TW" sz="2000" b="1" dirty="0">
              <a:solidFill>
                <a:srgbClr val="008000"/>
              </a:solidFill>
              <a:latin typeface="標楷體" pitchFamily="65" charset="-120"/>
              <a:ea typeface="標楷體" pitchFamily="65" charset="-120"/>
              <a:cs typeface="Tahoma" pitchFamily="34" charset="0"/>
            </a:endParaRPr>
          </a:p>
          <a:p>
            <a:pPr>
              <a:buNone/>
            </a:pPr>
            <a:r>
              <a:rPr lang="zh-TW" altLang="en-US" sz="2000" dirty="0">
                <a:latin typeface="標楷體" pitchFamily="65" charset="-120"/>
                <a:ea typeface="標楷體" pitchFamily="65" charset="-120"/>
                <a:cs typeface="Tahoma" pitchFamily="34" charset="0"/>
              </a:rPr>
              <a:t>結合米之穀養生</a:t>
            </a:r>
            <a:endParaRPr lang="en-US" altLang="zh-TW" sz="2000" dirty="0">
              <a:latin typeface="標楷體" pitchFamily="65" charset="-120"/>
              <a:ea typeface="標楷體" pitchFamily="65" charset="-120"/>
              <a:cs typeface="Tahoma" pitchFamily="34" charset="0"/>
            </a:endParaRPr>
          </a:p>
          <a:p>
            <a:pPr>
              <a:buNone/>
            </a:pPr>
            <a:r>
              <a:rPr lang="zh-TW" altLang="en-US" sz="2000" dirty="0">
                <a:latin typeface="標楷體" pitchFamily="65" charset="-120"/>
                <a:ea typeface="標楷體" pitchFamily="65" charset="-120"/>
                <a:cs typeface="Tahoma" pitchFamily="34" charset="0"/>
              </a:rPr>
              <a:t>由於現代外食多，不僅是學生與上班族，有時雙薪家庭也難以餐餐於家中開伙。而一包</a:t>
            </a:r>
            <a:r>
              <a:rPr lang="en-US" altLang="zh-TW" sz="2000" dirty="0">
                <a:latin typeface="標楷體" pitchFamily="65" charset="-120"/>
                <a:ea typeface="標楷體" pitchFamily="65" charset="-120"/>
                <a:cs typeface="Tahoma" pitchFamily="34" charset="0"/>
              </a:rPr>
              <a:t>5HT</a:t>
            </a:r>
            <a:r>
              <a:rPr lang="zh-TW" altLang="en-US" sz="2000" dirty="0">
                <a:latin typeface="標楷體" pitchFamily="65" charset="-120"/>
                <a:ea typeface="標楷體" pitchFamily="65" charset="-120"/>
                <a:cs typeface="Tahoma" pitchFamily="34" charset="0"/>
              </a:rPr>
              <a:t>養生十穀粉，能滿足一日所需的纖維素、維生素和礦物質，取代過多添加物的三合一麥片。</a:t>
            </a:r>
          </a:p>
          <a:p>
            <a:pPr>
              <a:buNone/>
            </a:pPr>
            <a:r>
              <a:rPr lang="zh-TW" altLang="en-US" sz="2000" dirty="0">
                <a:latin typeface="標楷體" pitchFamily="65" charset="-120"/>
                <a:ea typeface="標楷體" pitchFamily="65" charset="-120"/>
                <a:cs typeface="Tahoma" pitchFamily="34" charset="0"/>
              </a:rPr>
              <a:t>十穀粉採用台灣產地黑豆、黃豆、綠豆等</a:t>
            </a:r>
            <a:r>
              <a:rPr lang="en-US" altLang="zh-TW" sz="2000" dirty="0">
                <a:latin typeface="標楷體" pitchFamily="65" charset="-120"/>
                <a:ea typeface="標楷體" pitchFamily="65" charset="-120"/>
                <a:cs typeface="Tahoma" pitchFamily="34" charset="0"/>
              </a:rPr>
              <a:t>10</a:t>
            </a:r>
            <a:r>
              <a:rPr lang="zh-TW" altLang="en-US" sz="2000" dirty="0">
                <a:latin typeface="標楷體" pitchFamily="65" charset="-120"/>
                <a:ea typeface="標楷體" pitchFamily="65" charset="-120"/>
                <a:cs typeface="Tahoma" pitchFamily="34" charset="0"/>
              </a:rPr>
              <a:t>種珍貴食材磨製，無化學和香精添加物，讓我們能越吃越健康，且輕巧地避開食物地雷。</a:t>
            </a:r>
            <a:endParaRPr lang="en-US" altLang="zh-TW" sz="2000" dirty="0">
              <a:latin typeface="標楷體" pitchFamily="65" charset="-120"/>
              <a:ea typeface="標楷體" pitchFamily="65" charset="-120"/>
              <a:cs typeface="Tahoma"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88640" y="704528"/>
            <a:ext cx="5400600" cy="8900898"/>
          </a:xfrm>
          <a:prstGeom prst="rect">
            <a:avLst/>
          </a:prstGeom>
        </p:spPr>
        <p:txBody>
          <a:bodyPr wrap="square">
            <a:spAutoFit/>
          </a:bodyPr>
          <a:lstStyle/>
          <a:p>
            <a:pPr>
              <a:buNone/>
            </a:pPr>
            <a:r>
              <a:rPr lang="en-US" altLang="zh-TW" b="1" dirty="0">
                <a:solidFill>
                  <a:srgbClr val="008000"/>
                </a:solidFill>
                <a:latin typeface="標楷體" pitchFamily="65" charset="-120"/>
                <a:ea typeface="標楷體" pitchFamily="65" charset="-120"/>
                <a:cs typeface="Tahoma" pitchFamily="34" charset="0"/>
              </a:rPr>
              <a:t>2007</a:t>
            </a:r>
            <a:r>
              <a:rPr lang="zh-TW" altLang="en-US" b="1" dirty="0">
                <a:solidFill>
                  <a:srgbClr val="008000"/>
                </a:solidFill>
                <a:latin typeface="標楷體" pitchFamily="65" charset="-120"/>
                <a:ea typeface="標楷體" pitchFamily="65" charset="-120"/>
                <a:cs typeface="Tahoma" pitchFamily="34" charset="0"/>
              </a:rPr>
              <a:t>年</a:t>
            </a:r>
            <a:endParaRPr lang="en-US" altLang="zh-TW" b="1" dirty="0">
              <a:solidFill>
                <a:srgbClr val="008000"/>
              </a:solidFill>
              <a:latin typeface="標楷體" pitchFamily="65" charset="-120"/>
              <a:ea typeface="標楷體" pitchFamily="65" charset="-120"/>
              <a:cs typeface="Tahoma" pitchFamily="34" charset="0"/>
            </a:endParaRPr>
          </a:p>
          <a:p>
            <a:pPr>
              <a:buNone/>
            </a:pPr>
            <a:r>
              <a:rPr lang="zh-TW" altLang="en-US" dirty="0" smtClean="0">
                <a:latin typeface="標楷體" pitchFamily="65" charset="-120"/>
                <a:ea typeface="標楷體" pitchFamily="65" charset="-120"/>
                <a:cs typeface="Tahoma" pitchFamily="34" charset="0"/>
              </a:rPr>
              <a:t>結合亞</a:t>
            </a:r>
            <a:r>
              <a:rPr lang="zh-TW" altLang="en-US" dirty="0">
                <a:latin typeface="標楷體" pitchFamily="65" charset="-120"/>
                <a:ea typeface="標楷體" pitchFamily="65" charset="-120"/>
                <a:cs typeface="Tahoma" pitchFamily="34" charset="0"/>
              </a:rPr>
              <a:t>莉健</a:t>
            </a:r>
            <a:r>
              <a:rPr lang="en-US" altLang="zh-TW" dirty="0">
                <a:latin typeface="標楷體" pitchFamily="65" charset="-120"/>
                <a:ea typeface="標楷體" pitchFamily="65" charset="-120"/>
                <a:cs typeface="Tahoma" pitchFamily="34" charset="0"/>
              </a:rPr>
              <a:t>YLJ</a:t>
            </a:r>
          </a:p>
          <a:p>
            <a:pPr>
              <a:buNone/>
            </a:pPr>
            <a:r>
              <a:rPr lang="zh-TW" altLang="en-US" dirty="0">
                <a:latin typeface="標楷體" pitchFamily="65" charset="-120"/>
                <a:ea typeface="標楷體" pitchFamily="65" charset="-120"/>
                <a:cs typeface="Tahoma" pitchFamily="34" charset="0"/>
              </a:rPr>
              <a:t>一、促進企業在養生保健、健康管理與運動相關產業專業人 才之培育、交流與合作。</a:t>
            </a:r>
          </a:p>
          <a:p>
            <a:pPr>
              <a:buNone/>
            </a:pPr>
            <a:r>
              <a:rPr lang="zh-TW" altLang="en-US" dirty="0">
                <a:latin typeface="標楷體" pitchFamily="65" charset="-120"/>
                <a:ea typeface="標楷體" pitchFamily="65" charset="-120"/>
                <a:cs typeface="Tahoma" pitchFamily="34" charset="0"/>
              </a:rPr>
              <a:t>二、提升以預防保健及健康管理觀念為中心的產業發展。</a:t>
            </a:r>
          </a:p>
          <a:p>
            <a:pPr>
              <a:buNone/>
            </a:pPr>
            <a:r>
              <a:rPr lang="zh-TW" altLang="en-US" dirty="0">
                <a:latin typeface="標楷體" pitchFamily="65" charset="-120"/>
                <a:ea typeface="標楷體" pitchFamily="65" charset="-120"/>
                <a:cs typeface="Tahoma" pitchFamily="34" charset="0"/>
              </a:rPr>
              <a:t>三、以台灣品牌形象將相關產業行銷佈局國際市場。 　　　</a:t>
            </a:r>
          </a:p>
          <a:p>
            <a:pPr>
              <a:buNone/>
            </a:pPr>
            <a:r>
              <a:rPr lang="zh-TW" altLang="en-US" dirty="0">
                <a:latin typeface="標楷體" pitchFamily="65" charset="-120"/>
                <a:ea typeface="標楷體" pitchFamily="65" charset="-120"/>
                <a:cs typeface="Tahoma" pitchFamily="34" charset="0"/>
              </a:rPr>
              <a:t>四、形成養生保健周邊產業鏈來推動健康管理之訴求。</a:t>
            </a:r>
            <a:endParaRPr lang="en-US" altLang="zh-TW" dirty="0">
              <a:latin typeface="標楷體" pitchFamily="65" charset="-120"/>
              <a:ea typeface="標楷體" pitchFamily="65" charset="-120"/>
              <a:cs typeface="Tahoma" pitchFamily="34" charset="0"/>
            </a:endParaRPr>
          </a:p>
          <a:p>
            <a:pPr>
              <a:buNone/>
            </a:pPr>
            <a:r>
              <a:rPr lang="en-US" altLang="zh-TW" b="1" dirty="0" smtClean="0">
                <a:solidFill>
                  <a:srgbClr val="008000"/>
                </a:solidFill>
                <a:latin typeface="標楷體" pitchFamily="65" charset="-120"/>
                <a:ea typeface="標楷體" pitchFamily="65" charset="-120"/>
                <a:cs typeface="Tahoma" pitchFamily="34" charset="0"/>
              </a:rPr>
              <a:t>2008</a:t>
            </a:r>
            <a:r>
              <a:rPr lang="zh-TW" altLang="en-US" b="1" dirty="0">
                <a:solidFill>
                  <a:srgbClr val="008000"/>
                </a:solidFill>
                <a:latin typeface="標楷體" pitchFamily="65" charset="-120"/>
                <a:ea typeface="標楷體" pitchFamily="65" charset="-120"/>
                <a:cs typeface="Tahoma" pitchFamily="34" charset="0"/>
              </a:rPr>
              <a:t>年</a:t>
            </a:r>
            <a:endParaRPr lang="en-US" altLang="zh-TW" b="1" dirty="0">
              <a:solidFill>
                <a:srgbClr val="008000"/>
              </a:solidFill>
              <a:latin typeface="標楷體" pitchFamily="65" charset="-120"/>
              <a:ea typeface="標楷體" pitchFamily="65" charset="-120"/>
              <a:cs typeface="Tahoma" pitchFamily="34" charset="0"/>
            </a:endParaRPr>
          </a:p>
          <a:p>
            <a:pPr>
              <a:buNone/>
            </a:pPr>
            <a:r>
              <a:rPr lang="zh-TW" altLang="en-US" u="sng" dirty="0">
                <a:latin typeface="標楷體" pitchFamily="65" charset="-120"/>
                <a:ea typeface="標楷體" pitchFamily="65" charset="-120"/>
                <a:cs typeface="Tahoma" pitchFamily="34" charset="0"/>
              </a:rPr>
              <a:t>法拉儷</a:t>
            </a:r>
            <a:r>
              <a:rPr lang="zh-TW" altLang="en-US" dirty="0">
                <a:latin typeface="標楷體" pitchFamily="65" charset="-120"/>
                <a:ea typeface="標楷體" pitchFamily="65" charset="-120"/>
                <a:cs typeface="Tahoma" pitchFamily="34" charset="0"/>
              </a:rPr>
              <a:t>在台擴大營業，引進兩大專業品牌</a:t>
            </a:r>
            <a:r>
              <a:rPr lang="en-US" altLang="zh-TW" dirty="0">
                <a:latin typeface="標楷體" pitchFamily="65" charset="-120"/>
                <a:ea typeface="標楷體" pitchFamily="65" charset="-120"/>
                <a:cs typeface="Tahoma" pitchFamily="34" charset="0"/>
              </a:rPr>
              <a:t>(</a:t>
            </a:r>
            <a:r>
              <a:rPr lang="zh-TW" altLang="en-US" dirty="0">
                <a:latin typeface="標楷體" pitchFamily="65" charset="-120"/>
                <a:ea typeface="標楷體" pitchFamily="65" charset="-120"/>
                <a:cs typeface="Tahoma" pitchFamily="34" charset="0"/>
              </a:rPr>
              <a:t>米芮亞、原始能量</a:t>
            </a:r>
            <a:r>
              <a:rPr lang="en-US" altLang="zh-TW" dirty="0">
                <a:latin typeface="標楷體" pitchFamily="65" charset="-120"/>
                <a:ea typeface="標楷體" pitchFamily="65" charset="-120"/>
                <a:cs typeface="Tahoma" pitchFamily="34" charset="0"/>
              </a:rPr>
              <a:t>)</a:t>
            </a:r>
            <a:r>
              <a:rPr lang="zh-TW" altLang="en-US" dirty="0">
                <a:latin typeface="標楷體" pitchFamily="65" charset="-120"/>
                <a:ea typeface="標楷體" pitchFamily="65" charset="-120"/>
                <a:cs typeface="Tahoma" pitchFamily="34" charset="0"/>
              </a:rPr>
              <a:t>開始服務專業美容市場</a:t>
            </a:r>
            <a:endParaRPr lang="en-US" altLang="zh-TW" dirty="0">
              <a:latin typeface="標楷體" pitchFamily="65" charset="-120"/>
              <a:ea typeface="標楷體" pitchFamily="65" charset="-120"/>
              <a:cs typeface="Tahoma" pitchFamily="34" charset="0"/>
            </a:endParaRPr>
          </a:p>
          <a:p>
            <a:pPr>
              <a:buNone/>
            </a:pPr>
            <a:r>
              <a:rPr lang="en-US" altLang="zh-TW" b="1" dirty="0">
                <a:solidFill>
                  <a:srgbClr val="008000"/>
                </a:solidFill>
                <a:latin typeface="標楷體" pitchFamily="65" charset="-120"/>
                <a:ea typeface="標楷體" pitchFamily="65" charset="-120"/>
              </a:rPr>
              <a:t>2009</a:t>
            </a:r>
            <a:r>
              <a:rPr lang="zh-TW" altLang="en-US" b="1" dirty="0">
                <a:solidFill>
                  <a:srgbClr val="008000"/>
                </a:solidFill>
                <a:latin typeface="標楷體" pitchFamily="65" charset="-120"/>
                <a:ea typeface="標楷體" pitchFamily="65" charset="-120"/>
              </a:rPr>
              <a:t>年</a:t>
            </a:r>
            <a:endParaRPr lang="en-US" altLang="zh-TW" b="1" dirty="0">
              <a:solidFill>
                <a:srgbClr val="008000"/>
              </a:solidFill>
              <a:latin typeface="標楷體" pitchFamily="65" charset="-120"/>
              <a:ea typeface="標楷體" pitchFamily="65" charset="-120"/>
            </a:endParaRPr>
          </a:p>
          <a:p>
            <a:pPr>
              <a:buNone/>
            </a:pPr>
            <a:r>
              <a:rPr lang="zh-TW" altLang="en-US" dirty="0">
                <a:latin typeface="標楷體" pitchFamily="65" charset="-120"/>
                <a:ea typeface="標楷體" pitchFamily="65" charset="-120"/>
              </a:rPr>
              <a:t>  法拉儷引進日本的</a:t>
            </a:r>
            <a:r>
              <a:rPr lang="zh-TW" altLang="en-US" b="1" dirty="0">
                <a:solidFill>
                  <a:srgbClr val="FF0000"/>
                </a:solidFill>
                <a:latin typeface="標楷體" pitchFamily="65" charset="-120"/>
                <a:ea typeface="標楷體" pitchFamily="65" charset="-120"/>
              </a:rPr>
              <a:t>瞬間活磁波回春術</a:t>
            </a:r>
            <a:r>
              <a:rPr lang="zh-TW" altLang="en-US" dirty="0">
                <a:latin typeface="標楷體" pitchFamily="65" charset="-120"/>
                <a:ea typeface="標楷體" pitchFamily="65" charset="-120"/>
              </a:rPr>
              <a:t>，讓能量美容不再只是口號。</a:t>
            </a:r>
          </a:p>
          <a:p>
            <a:pPr>
              <a:buNone/>
            </a:pPr>
            <a:r>
              <a:rPr lang="en-US" altLang="zh-TW" b="1" dirty="0">
                <a:solidFill>
                  <a:srgbClr val="008000"/>
                </a:solidFill>
                <a:latin typeface="標楷體" pitchFamily="65" charset="-120"/>
                <a:ea typeface="標楷體" pitchFamily="65" charset="-120"/>
              </a:rPr>
              <a:t>2011</a:t>
            </a:r>
            <a:r>
              <a:rPr lang="zh-TW" altLang="en-US" b="1" dirty="0">
                <a:solidFill>
                  <a:srgbClr val="008000"/>
                </a:solidFill>
                <a:latin typeface="標楷體" pitchFamily="65" charset="-120"/>
                <a:ea typeface="標楷體" pitchFamily="65" charset="-120"/>
              </a:rPr>
              <a:t>年</a:t>
            </a:r>
            <a:endParaRPr lang="en-US" altLang="zh-TW" b="1" dirty="0">
              <a:solidFill>
                <a:srgbClr val="008000"/>
              </a:solidFill>
              <a:latin typeface="標楷體" pitchFamily="65" charset="-120"/>
              <a:ea typeface="標楷體" pitchFamily="65" charset="-120"/>
            </a:endParaRPr>
          </a:p>
          <a:p>
            <a:pPr algn="just">
              <a:buNone/>
            </a:pPr>
            <a:r>
              <a:rPr lang="zh-TW" altLang="en-US" u="sng" dirty="0">
                <a:latin typeface="標楷體" pitchFamily="65" charset="-120"/>
                <a:ea typeface="標楷體" pitchFamily="65" charset="-120"/>
              </a:rPr>
              <a:t>  法拉儷</a:t>
            </a:r>
            <a:r>
              <a:rPr lang="zh-TW" altLang="en-US" dirty="0">
                <a:latin typeface="標楷體" pitchFamily="65" charset="-120"/>
                <a:ea typeface="標楷體" pitchFamily="65" charset="-120"/>
              </a:rPr>
              <a:t>引進日本的</a:t>
            </a:r>
            <a:r>
              <a:rPr lang="zh-TW" altLang="en-US" b="1" dirty="0">
                <a:solidFill>
                  <a:srgbClr val="FF0000"/>
                </a:solidFill>
                <a:latin typeface="標楷體" pitchFamily="65" charset="-120"/>
                <a:ea typeface="標楷體" pitchFamily="65" charset="-120"/>
              </a:rPr>
              <a:t>太鼓芳療推拿術</a:t>
            </a:r>
            <a:r>
              <a:rPr lang="zh-TW" altLang="en-US" dirty="0">
                <a:latin typeface="標楷體" pitchFamily="65" charset="-120"/>
                <a:ea typeface="標楷體" pitchFamily="65" charset="-120"/>
              </a:rPr>
              <a:t>，讓芳香療法與經絡推拿激起前所未見的火花，也帶動了再一次的芳療養生</a:t>
            </a:r>
            <a:r>
              <a:rPr lang="zh-TW" altLang="en-US" dirty="0" smtClean="0">
                <a:latin typeface="標楷體" pitchFamily="65" charset="-120"/>
                <a:ea typeface="標楷體" pitchFamily="65" charset="-120"/>
              </a:rPr>
              <a:t>浪潮</a:t>
            </a:r>
            <a:endParaRPr lang="en-US" altLang="zh-TW" dirty="0" smtClean="0">
              <a:latin typeface="標楷體" pitchFamily="65" charset="-120"/>
              <a:ea typeface="標楷體" pitchFamily="65" charset="-120"/>
            </a:endParaRPr>
          </a:p>
          <a:p>
            <a:pPr>
              <a:buNone/>
            </a:pPr>
            <a:r>
              <a:rPr lang="en-US" altLang="zh-TW" b="1" dirty="0">
                <a:solidFill>
                  <a:srgbClr val="008000"/>
                </a:solidFill>
                <a:latin typeface="標楷體" pitchFamily="65" charset="-120"/>
                <a:ea typeface="標楷體" pitchFamily="65" charset="-120"/>
              </a:rPr>
              <a:t>2012</a:t>
            </a:r>
            <a:r>
              <a:rPr lang="zh-TW" altLang="en-US" b="1" dirty="0">
                <a:solidFill>
                  <a:srgbClr val="008000"/>
                </a:solidFill>
                <a:latin typeface="標楷體" pitchFamily="65" charset="-120"/>
                <a:ea typeface="標楷體" pitchFamily="65" charset="-120"/>
              </a:rPr>
              <a:t>年</a:t>
            </a:r>
            <a:endParaRPr lang="en-US" altLang="zh-TW" b="1" dirty="0">
              <a:solidFill>
                <a:srgbClr val="008000"/>
              </a:solidFill>
              <a:latin typeface="標楷體" pitchFamily="65" charset="-120"/>
              <a:ea typeface="標楷體" pitchFamily="65" charset="-120"/>
            </a:endParaRPr>
          </a:p>
          <a:p>
            <a:pPr>
              <a:buNone/>
            </a:pPr>
            <a:r>
              <a:rPr lang="zh-TW" altLang="en-US" u="sng" dirty="0">
                <a:latin typeface="標楷體" pitchFamily="65" charset="-120"/>
                <a:ea typeface="標楷體" pitchFamily="65" charset="-120"/>
              </a:rPr>
              <a:t>  法拉儷</a:t>
            </a:r>
            <a:r>
              <a:rPr lang="zh-TW" altLang="en-US" dirty="0">
                <a:latin typeface="標楷體" pitchFamily="65" charset="-120"/>
                <a:ea typeface="標楷體" pitchFamily="65" charset="-120"/>
              </a:rPr>
              <a:t>將推出全系列的素食者可食的美容養生之機能性食品，為素食環保救地球盡一分心力</a:t>
            </a:r>
            <a:endParaRPr lang="en-US" altLang="zh-TW" dirty="0">
              <a:latin typeface="標楷體" pitchFamily="65" charset="-120"/>
              <a:ea typeface="標楷體" pitchFamily="65" charset="-120"/>
            </a:endParaRPr>
          </a:p>
          <a:p>
            <a:pPr>
              <a:buNone/>
            </a:pPr>
            <a:r>
              <a:rPr lang="en-US" altLang="zh-TW" b="1" dirty="0">
                <a:solidFill>
                  <a:srgbClr val="008000"/>
                </a:solidFill>
                <a:latin typeface="標楷體" pitchFamily="65" charset="-120"/>
                <a:ea typeface="標楷體" pitchFamily="65" charset="-120"/>
              </a:rPr>
              <a:t>2013</a:t>
            </a:r>
            <a:r>
              <a:rPr lang="zh-TW" altLang="en-US" b="1" dirty="0">
                <a:solidFill>
                  <a:srgbClr val="008000"/>
                </a:solidFill>
                <a:latin typeface="標楷體" pitchFamily="65" charset="-120"/>
                <a:ea typeface="標楷體" pitchFamily="65" charset="-120"/>
              </a:rPr>
              <a:t>年</a:t>
            </a:r>
            <a:endParaRPr lang="en-US" altLang="zh-TW" b="1" dirty="0">
              <a:solidFill>
                <a:srgbClr val="008000"/>
              </a:solidFill>
              <a:latin typeface="標楷體" pitchFamily="65" charset="-120"/>
              <a:ea typeface="標楷體" pitchFamily="65" charset="-120"/>
            </a:endParaRPr>
          </a:p>
          <a:p>
            <a:pPr>
              <a:buNone/>
            </a:pPr>
            <a:r>
              <a:rPr lang="zh-TW" altLang="en-US" dirty="0">
                <a:latin typeface="標楷體" pitchFamily="65" charset="-120"/>
                <a:ea typeface="標楷體" pitchFamily="65" charset="-120"/>
              </a:rPr>
              <a:t>  法拉儷致力於推廣</a:t>
            </a:r>
            <a:r>
              <a:rPr lang="zh-TW" altLang="en-US" b="1" dirty="0">
                <a:solidFill>
                  <a:srgbClr val="FF0000"/>
                </a:solidFill>
                <a:latin typeface="標楷體" pitchFamily="65" charset="-120"/>
                <a:ea typeface="標楷體" pitchFamily="65" charset="-120"/>
              </a:rPr>
              <a:t>虹朕密碼芳香療法</a:t>
            </a:r>
            <a:r>
              <a:rPr lang="zh-TW" altLang="en-US" dirty="0">
                <a:latin typeface="標楷體" pitchFamily="65" charset="-120"/>
                <a:ea typeface="標楷體" pitchFamily="65" charset="-120"/>
              </a:rPr>
              <a:t>，讓虹膜觀照分析不再只是看看而已，真正為國人健康盡一份</a:t>
            </a:r>
            <a:r>
              <a:rPr lang="zh-TW" altLang="en-US" dirty="0" smtClean="0">
                <a:latin typeface="標楷體" pitchFamily="65" charset="-120"/>
                <a:ea typeface="標楷體" pitchFamily="65" charset="-120"/>
              </a:rPr>
              <a:t>心力</a:t>
            </a:r>
            <a:endParaRPr lang="en-US" altLang="zh-TW" dirty="0" smtClean="0">
              <a:latin typeface="標楷體" pitchFamily="65" charset="-120"/>
              <a:ea typeface="標楷體" pitchFamily="65" charset="-120"/>
            </a:endParaRPr>
          </a:p>
          <a:p>
            <a:pPr>
              <a:lnSpc>
                <a:spcPct val="80000"/>
              </a:lnSpc>
              <a:buFontTx/>
              <a:buNone/>
            </a:pPr>
            <a:r>
              <a:rPr lang="en-US" altLang="zh-TW" b="1" dirty="0">
                <a:solidFill>
                  <a:srgbClr val="008000"/>
                </a:solidFill>
                <a:latin typeface="標楷體" pitchFamily="65" charset="-120"/>
                <a:ea typeface="標楷體" pitchFamily="65" charset="-120"/>
              </a:rPr>
              <a:t>◎ 2013</a:t>
            </a:r>
            <a:r>
              <a:rPr lang="zh-TW" altLang="en-US" b="1" dirty="0">
                <a:solidFill>
                  <a:srgbClr val="008000"/>
                </a:solidFill>
                <a:latin typeface="標楷體" pitchFamily="65" charset="-120"/>
                <a:ea typeface="標楷體" pitchFamily="65" charset="-120"/>
              </a:rPr>
              <a:t>年</a:t>
            </a:r>
            <a:r>
              <a:rPr lang="en-US" altLang="zh-TW" b="1" dirty="0">
                <a:solidFill>
                  <a:srgbClr val="008000"/>
                </a:solidFill>
                <a:latin typeface="標楷體" pitchFamily="65" charset="-120"/>
                <a:ea typeface="標楷體" pitchFamily="65" charset="-120"/>
              </a:rPr>
              <a:t>6</a:t>
            </a:r>
            <a:r>
              <a:rPr lang="zh-TW" altLang="en-US" b="1" dirty="0">
                <a:solidFill>
                  <a:srgbClr val="008000"/>
                </a:solidFill>
                <a:latin typeface="標楷體" pitchFamily="65" charset="-120"/>
                <a:ea typeface="標楷體" pitchFamily="65" charset="-120"/>
              </a:rPr>
              <a:t>月</a:t>
            </a:r>
            <a:r>
              <a:rPr lang="en-US" altLang="zh-TW" b="1" dirty="0">
                <a:solidFill>
                  <a:srgbClr val="008000"/>
                </a:solidFill>
                <a:latin typeface="標楷體" pitchFamily="65" charset="-120"/>
                <a:ea typeface="標楷體" pitchFamily="65" charset="-120"/>
              </a:rPr>
              <a:t>---</a:t>
            </a:r>
          </a:p>
          <a:p>
            <a:pPr>
              <a:lnSpc>
                <a:spcPct val="80000"/>
              </a:lnSpc>
              <a:buFontTx/>
              <a:buNone/>
            </a:pPr>
            <a:r>
              <a:rPr lang="zh-TW" altLang="en-US" dirty="0">
                <a:latin typeface="標楷體" pitchFamily="65" charset="-120"/>
                <a:ea typeface="標楷體" pitchFamily="65" charset="-120"/>
              </a:rPr>
              <a:t>  結合熏熏漾時尚美學一同打造一系列最完整最適合亞洲人的美容保養品，為新美學創造複合式平價奢華的美容沙龍界最具權威式的旋風。</a:t>
            </a:r>
            <a:endParaRPr lang="en-US" altLang="zh-TW" dirty="0">
              <a:latin typeface="標楷體" pitchFamily="65" charset="-120"/>
              <a:ea typeface="標楷體" pitchFamily="65" charset="-120"/>
            </a:endParaRPr>
          </a:p>
          <a:p>
            <a:pPr>
              <a:lnSpc>
                <a:spcPct val="80000"/>
              </a:lnSpc>
              <a:buFontTx/>
              <a:buNone/>
            </a:pPr>
            <a:r>
              <a:rPr lang="zh-TW" altLang="en-US" dirty="0">
                <a:latin typeface="標楷體" pitchFamily="65" charset="-120"/>
                <a:ea typeface="標楷體" pitchFamily="65" charset="-120"/>
              </a:rPr>
              <a:t>  </a:t>
            </a:r>
            <a:endParaRPr lang="en-US" altLang="zh-TW" dirty="0">
              <a:latin typeface="標楷體" pitchFamily="65" charset="-120"/>
              <a:ea typeface="標楷體" pitchFamily="65" charset="-120"/>
            </a:endParaRPr>
          </a:p>
          <a:p>
            <a:pPr>
              <a:lnSpc>
                <a:spcPct val="80000"/>
              </a:lnSpc>
              <a:buFontTx/>
              <a:buNone/>
            </a:pPr>
            <a:r>
              <a:rPr lang="zh-TW" altLang="en-US" dirty="0">
                <a:latin typeface="標楷體" pitchFamily="65" charset="-120"/>
                <a:ea typeface="標楷體" pitchFamily="65" charset="-120"/>
              </a:rPr>
              <a:t>  </a:t>
            </a:r>
          </a:p>
          <a:p>
            <a:pPr>
              <a:buNone/>
            </a:pPr>
            <a:endParaRPr lang="en-US" altLang="zh-TW" dirty="0">
              <a:latin typeface="標楷體" pitchFamily="65" charset="-120"/>
              <a:ea typeface="標楷體" pitchFamily="65" charset="-120"/>
            </a:endParaRPr>
          </a:p>
        </p:txBody>
      </p:sp>
    </p:spTree>
    <p:extLst>
      <p:ext uri="{BB962C8B-B14F-4D97-AF65-F5344CB8AC3E}">
        <p14:creationId xmlns:p14="http://schemas.microsoft.com/office/powerpoint/2010/main" val="23784278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381000"/>
            <a:ext cx="6000768" cy="9144000"/>
          </a:xfrm>
        </p:spPr>
        <p:txBody>
          <a:bodyPr>
            <a:noAutofit/>
          </a:bodyPr>
          <a:lstStyle/>
          <a:p>
            <a:pPr>
              <a:buNone/>
            </a:pPr>
            <a:r>
              <a:rPr lang="zh-TW" altLang="en-US" sz="2000" dirty="0">
                <a:latin typeface="標楷體" pitchFamily="65" charset="-120"/>
                <a:ea typeface="標楷體" pitchFamily="65" charset="-120"/>
              </a:rPr>
              <a:t>同月結合漾妍時尚美學館的擴大合併，提供顧客最優質化的美的服務，美睫、美容、美體、局塑、無本生意創業經銷商、類醫美天然療法、孕睫、身心靈引導生命靈數分析、精油等等</a:t>
            </a:r>
            <a:r>
              <a:rPr lang="en-US" altLang="zh-TW" sz="2000" dirty="0">
                <a:latin typeface="標楷體" pitchFamily="65" charset="-120"/>
                <a:ea typeface="標楷體" pitchFamily="65" charset="-120"/>
              </a:rPr>
              <a:t>……</a:t>
            </a:r>
            <a:endParaRPr lang="en-US" altLang="zh-TW" sz="2000" b="1" dirty="0">
              <a:solidFill>
                <a:srgbClr val="008000"/>
              </a:solidFill>
              <a:latin typeface="標楷體" pitchFamily="65" charset="-120"/>
              <a:ea typeface="標楷體" pitchFamily="65" charset="-120"/>
            </a:endParaRPr>
          </a:p>
          <a:p>
            <a:pPr>
              <a:buNone/>
            </a:pPr>
            <a:r>
              <a:rPr lang="en-US" altLang="zh-TW" sz="2000" b="1" dirty="0">
                <a:solidFill>
                  <a:srgbClr val="008000"/>
                </a:solidFill>
                <a:latin typeface="標楷體" pitchFamily="65" charset="-120"/>
                <a:ea typeface="標楷體" pitchFamily="65" charset="-120"/>
              </a:rPr>
              <a:t>2015</a:t>
            </a:r>
            <a:r>
              <a:rPr lang="zh-TW" altLang="en-US" sz="2000" b="1" dirty="0">
                <a:solidFill>
                  <a:srgbClr val="008000"/>
                </a:solidFill>
                <a:latin typeface="標楷體" pitchFamily="65" charset="-120"/>
                <a:ea typeface="標楷體" pitchFamily="65" charset="-120"/>
              </a:rPr>
              <a:t>年</a:t>
            </a:r>
            <a:endParaRPr lang="en-US" altLang="zh-TW" sz="2000" b="1" dirty="0">
              <a:solidFill>
                <a:srgbClr val="008000"/>
              </a:solidFill>
              <a:latin typeface="標楷體" pitchFamily="65" charset="-120"/>
              <a:ea typeface="標楷體" pitchFamily="65" charset="-120"/>
            </a:endParaRPr>
          </a:p>
          <a:p>
            <a:pPr>
              <a:buNone/>
            </a:pPr>
            <a:r>
              <a:rPr lang="zh-TW" altLang="en-US" sz="2000" dirty="0">
                <a:latin typeface="標楷體" pitchFamily="65" charset="-120"/>
                <a:ea typeface="標楷體" pitchFamily="65" charset="-120"/>
              </a:rPr>
              <a:t>  法拉儷整合星座、血型、生命靈數，獨創</a:t>
            </a:r>
            <a:r>
              <a:rPr lang="zh-TW" altLang="en-US" sz="2000" b="1" u="sng" dirty="0">
                <a:solidFill>
                  <a:srgbClr val="FF0000"/>
                </a:solidFill>
                <a:latin typeface="標楷體" pitchFamily="65" charset="-120"/>
                <a:ea typeface="標楷體" pitchFamily="65" charset="-120"/>
              </a:rPr>
              <a:t>言武門生命靈數</a:t>
            </a:r>
            <a:r>
              <a:rPr lang="zh-TW" altLang="en-US" sz="2000" dirty="0">
                <a:latin typeface="標楷體" pitchFamily="65" charset="-120"/>
                <a:ea typeface="標楷體" pitchFamily="65" charset="-120"/>
              </a:rPr>
              <a:t>，讓生命能量得以補強、均衡，不再茫然</a:t>
            </a:r>
            <a:endParaRPr lang="en-US" altLang="zh-TW" sz="2000" dirty="0">
              <a:latin typeface="標楷體" pitchFamily="65" charset="-120"/>
              <a:ea typeface="標楷體" pitchFamily="65" charset="-120"/>
            </a:endParaRPr>
          </a:p>
          <a:p>
            <a:pPr>
              <a:buNone/>
            </a:pPr>
            <a:r>
              <a:rPr lang="en-US" altLang="zh-TW" sz="2000" b="1" dirty="0">
                <a:solidFill>
                  <a:srgbClr val="008000"/>
                </a:solidFill>
                <a:latin typeface="標楷體" pitchFamily="65" charset="-120"/>
                <a:ea typeface="標楷體" pitchFamily="65" charset="-120"/>
              </a:rPr>
              <a:t>2016</a:t>
            </a:r>
            <a:r>
              <a:rPr lang="zh-TW" altLang="en-US" sz="2000" b="1" dirty="0">
                <a:solidFill>
                  <a:srgbClr val="008000"/>
                </a:solidFill>
                <a:latin typeface="標楷體" pitchFamily="65" charset="-120"/>
                <a:ea typeface="標楷體" pitchFamily="65" charset="-120"/>
              </a:rPr>
              <a:t>年</a:t>
            </a:r>
            <a:endParaRPr lang="en-US" altLang="zh-TW" sz="2000" b="1" dirty="0">
              <a:solidFill>
                <a:srgbClr val="008000"/>
              </a:solidFill>
              <a:latin typeface="標楷體" pitchFamily="65" charset="-120"/>
              <a:ea typeface="標楷體" pitchFamily="65" charset="-120"/>
            </a:endParaRPr>
          </a:p>
          <a:p>
            <a:pPr>
              <a:buNone/>
            </a:pPr>
            <a:r>
              <a:rPr lang="zh-TW" altLang="en-US" sz="2000" dirty="0">
                <a:latin typeface="標楷體" pitchFamily="65" charset="-120"/>
                <a:ea typeface="標楷體" pitchFamily="65" charset="-120"/>
              </a:rPr>
              <a:t>  法拉儷融合易經天地陰陽，研發</a:t>
            </a:r>
            <a:r>
              <a:rPr lang="zh-TW" altLang="en-US" sz="2000" b="1" u="sng" dirty="0">
                <a:solidFill>
                  <a:srgbClr val="FF0000"/>
                </a:solidFill>
                <a:latin typeface="標楷體" pitchFamily="65" charset="-120"/>
                <a:ea typeface="標楷體" pitchFamily="65" charset="-120"/>
              </a:rPr>
              <a:t>石波回春術</a:t>
            </a:r>
            <a:r>
              <a:rPr lang="zh-TW" altLang="en-US" sz="2000" dirty="0">
                <a:latin typeface="標楷體" pitchFamily="65" charset="-120"/>
                <a:ea typeface="標楷體" pitchFamily="65" charset="-120"/>
              </a:rPr>
              <a:t>，讓身體經絡對應大自然之節氣與地球一同呼吸</a:t>
            </a:r>
          </a:p>
          <a:p>
            <a:pPr>
              <a:buNone/>
            </a:pPr>
            <a:endParaRPr lang="en-US" altLang="zh-TW" sz="2000" dirty="0">
              <a:latin typeface="標楷體" pitchFamily="65" charset="-120"/>
              <a:ea typeface="標楷體" pitchFamily="65" charset="-120"/>
            </a:endParaRPr>
          </a:p>
          <a:p>
            <a:pPr>
              <a:buNone/>
            </a:pPr>
            <a:r>
              <a:rPr lang="en-US" altLang="zh-TW" sz="2000" b="1" dirty="0">
                <a:solidFill>
                  <a:srgbClr val="008000"/>
                </a:solidFill>
                <a:latin typeface="標楷體" pitchFamily="65" charset="-120"/>
                <a:ea typeface="標楷體" pitchFamily="65" charset="-120"/>
              </a:rPr>
              <a:t>2016</a:t>
            </a:r>
            <a:r>
              <a:rPr lang="zh-TW" altLang="en-US" sz="2000" b="1" dirty="0">
                <a:solidFill>
                  <a:srgbClr val="008000"/>
                </a:solidFill>
                <a:latin typeface="標楷體" pitchFamily="65" charset="-120"/>
                <a:ea typeface="標楷體" pitchFamily="65" charset="-120"/>
              </a:rPr>
              <a:t>年</a:t>
            </a:r>
            <a:endParaRPr lang="en-US" altLang="zh-TW" sz="2000" b="1" dirty="0">
              <a:solidFill>
                <a:srgbClr val="008000"/>
              </a:solidFill>
              <a:latin typeface="標楷體" pitchFamily="65" charset="-120"/>
              <a:ea typeface="標楷體" pitchFamily="65" charset="-120"/>
            </a:endParaRPr>
          </a:p>
          <a:p>
            <a:pPr>
              <a:buNone/>
            </a:pPr>
            <a:r>
              <a:rPr lang="zh-TW" altLang="en-US" sz="2000" dirty="0">
                <a:latin typeface="標楷體" pitchFamily="65" charset="-120"/>
                <a:ea typeface="標楷體" pitchFamily="65" charset="-120"/>
              </a:rPr>
              <a:t>結合穀豆元氣植物奶</a:t>
            </a:r>
            <a:endParaRPr lang="en-US" altLang="zh-TW" sz="2000" dirty="0">
              <a:latin typeface="標楷體" pitchFamily="65" charset="-120"/>
              <a:ea typeface="標楷體" pitchFamily="65" charset="-120"/>
            </a:endParaRPr>
          </a:p>
          <a:p>
            <a:pPr>
              <a:buNone/>
            </a:pPr>
            <a:r>
              <a:rPr lang="zh-TW" altLang="en-US" sz="2000" dirty="0">
                <a:latin typeface="標楷體" pitchFamily="65" charset="-120"/>
                <a:ea typeface="標楷體" pitchFamily="65" charset="-120"/>
              </a:rPr>
              <a:t>  天然安心更美力 風味佳孩童超愛</a:t>
            </a:r>
          </a:p>
          <a:p>
            <a:pPr>
              <a:buNone/>
            </a:pPr>
            <a:r>
              <a:rPr lang="zh-TW" altLang="en-US" sz="2000" dirty="0">
                <a:latin typeface="標楷體" pitchFamily="65" charset="-120"/>
                <a:ea typeface="標楷體" pitchFamily="65" charset="-120"/>
              </a:rPr>
              <a:t>  全家簡單喝營養牧菌用心作健康</a:t>
            </a:r>
          </a:p>
          <a:p>
            <a:pPr>
              <a:buNone/>
            </a:pPr>
            <a:r>
              <a:rPr lang="zh-TW" altLang="en-US" sz="2000" dirty="0">
                <a:latin typeface="標楷體" pitchFamily="65" charset="-120"/>
                <a:ea typeface="標楷體" pitchFamily="65" charset="-120"/>
              </a:rPr>
              <a:t>  年幼長者或虛弱體質直接好吸收</a:t>
            </a:r>
            <a:r>
              <a:rPr lang="en-US" altLang="zh-TW" sz="2000" dirty="0">
                <a:latin typeface="標楷體" pitchFamily="65" charset="-120"/>
                <a:ea typeface="標楷體" pitchFamily="65" charset="-120"/>
              </a:rPr>
              <a:t>,</a:t>
            </a:r>
            <a:r>
              <a:rPr lang="zh-TW" altLang="en-US" sz="2000" dirty="0">
                <a:latin typeface="標楷體" pitchFamily="65" charset="-120"/>
                <a:ea typeface="標楷體" pitchFamily="65" charset="-120"/>
              </a:rPr>
              <a:t>更年期婦女最優質選擇</a:t>
            </a:r>
            <a:r>
              <a:rPr lang="en-US" altLang="zh-TW" sz="2000" dirty="0">
                <a:latin typeface="標楷體" pitchFamily="65" charset="-120"/>
                <a:ea typeface="標楷體" pitchFamily="65" charset="-120"/>
              </a:rPr>
              <a:t>,</a:t>
            </a:r>
            <a:r>
              <a:rPr lang="zh-TW" altLang="en-US" sz="2000" dirty="0">
                <a:latin typeface="標楷體" pitchFamily="65" charset="-120"/>
                <a:ea typeface="標楷體" pitchFamily="65" charset="-120"/>
              </a:rPr>
              <a:t>輔助體質調整飲食控制</a:t>
            </a:r>
            <a:r>
              <a:rPr lang="en-US" altLang="zh-TW" sz="2000" dirty="0">
                <a:latin typeface="標楷體" pitchFamily="65" charset="-120"/>
                <a:ea typeface="標楷體" pitchFamily="65" charset="-120"/>
              </a:rPr>
              <a:t>,</a:t>
            </a:r>
            <a:r>
              <a:rPr lang="zh-TW" altLang="en-US" sz="2000" dirty="0">
                <a:latin typeface="標楷體" pitchFamily="65" charset="-120"/>
                <a:ea typeface="標楷體" pitchFamily="65" charset="-120"/>
              </a:rPr>
              <a:t>全家每日健康營養來源</a:t>
            </a:r>
          </a:p>
          <a:p>
            <a:pPr>
              <a:buNone/>
            </a:pPr>
            <a:r>
              <a:rPr lang="en-US" altLang="zh-TW" sz="2000" b="1" dirty="0">
                <a:solidFill>
                  <a:srgbClr val="008000"/>
                </a:solidFill>
                <a:latin typeface="標楷體" pitchFamily="65" charset="-120"/>
                <a:ea typeface="標楷體" pitchFamily="65" charset="-120"/>
              </a:rPr>
              <a:t>2017</a:t>
            </a:r>
            <a:r>
              <a:rPr lang="zh-TW" altLang="en-US" sz="2000" b="1" dirty="0">
                <a:solidFill>
                  <a:srgbClr val="008000"/>
                </a:solidFill>
                <a:latin typeface="標楷體" pitchFamily="65" charset="-120"/>
                <a:ea typeface="標楷體" pitchFamily="65" charset="-120"/>
              </a:rPr>
              <a:t>年</a:t>
            </a:r>
            <a:endParaRPr lang="en-US" altLang="zh-TW" sz="2000" b="1" dirty="0">
              <a:solidFill>
                <a:srgbClr val="008000"/>
              </a:solidFill>
              <a:latin typeface="標楷體" pitchFamily="65" charset="-120"/>
              <a:ea typeface="標楷體" pitchFamily="65" charset="-120"/>
            </a:endParaRPr>
          </a:p>
          <a:p>
            <a:pPr>
              <a:buNone/>
            </a:pPr>
            <a:r>
              <a:rPr lang="zh-TW" altLang="en-US" sz="2000" dirty="0">
                <a:latin typeface="標楷體" pitchFamily="65" charset="-120"/>
                <a:ea typeface="標楷體" pitchFamily="65" charset="-120"/>
              </a:rPr>
              <a:t>結合元夢行銷</a:t>
            </a:r>
            <a:endParaRPr lang="en-US" altLang="zh-TW" sz="2000" dirty="0">
              <a:latin typeface="標楷體" pitchFamily="65" charset="-120"/>
              <a:ea typeface="標楷體" pitchFamily="65" charset="-120"/>
            </a:endParaRPr>
          </a:p>
          <a:p>
            <a:pPr>
              <a:buNone/>
            </a:pPr>
            <a:r>
              <a:rPr lang="zh-TW" altLang="en-US" sz="2000" dirty="0">
                <a:latin typeface="標楷體" pitchFamily="65" charset="-120"/>
                <a:ea typeface="標楷體" pitchFamily="65" charset="-120"/>
              </a:rPr>
              <a:t>  元夢行銷團隊專業在文案、</a:t>
            </a:r>
            <a:r>
              <a:rPr lang="en-US" altLang="zh-TW" sz="2000" dirty="0">
                <a:latin typeface="標楷體" pitchFamily="65" charset="-120"/>
                <a:ea typeface="標楷體" pitchFamily="65" charset="-120"/>
              </a:rPr>
              <a:t>EDM</a:t>
            </a:r>
            <a:r>
              <a:rPr lang="zh-TW" altLang="en-US" sz="2000" dirty="0">
                <a:latin typeface="標楷體" pitchFamily="65" charset="-120"/>
                <a:ea typeface="標楷體" pitchFamily="65" charset="-120"/>
              </a:rPr>
              <a:t>、微電影、</a:t>
            </a:r>
            <a:r>
              <a:rPr lang="en-US" altLang="zh-TW" sz="2000" dirty="0">
                <a:latin typeface="標楷體" pitchFamily="65" charset="-120"/>
                <a:ea typeface="標楷體" pitchFamily="65" charset="-120"/>
              </a:rPr>
              <a:t>Logo</a:t>
            </a:r>
            <a:r>
              <a:rPr lang="zh-TW" altLang="en-US" sz="2000" dirty="0">
                <a:latin typeface="標楷體" pitchFamily="65" charset="-120"/>
                <a:ea typeface="標楷體" pitchFamily="65" charset="-120"/>
              </a:rPr>
              <a:t>的設計與策畫，也因豐富美業經驗，對於人與人情感互動間微妙的</a:t>
            </a:r>
            <a:r>
              <a:rPr lang="en-US" altLang="zh-TW" sz="2000" dirty="0">
                <a:latin typeface="標楷體" pitchFamily="65" charset="-120"/>
                <a:ea typeface="標楷體" pitchFamily="65" charset="-120"/>
              </a:rPr>
              <a:t>Fu</a:t>
            </a:r>
            <a:r>
              <a:rPr lang="zh-TW" altLang="en-US" sz="2000" dirty="0">
                <a:latin typeface="標楷體" pitchFamily="65" charset="-120"/>
                <a:ea typeface="標楷體" pitchFamily="65" charset="-120"/>
              </a:rPr>
              <a:t>更能掌握，讓各行各業的產品或服務都能夠有為之一亮的感受</a:t>
            </a:r>
            <a:r>
              <a:rPr lang="en-US" altLang="zh-TW" sz="2000" dirty="0">
                <a:latin typeface="標楷體" pitchFamily="65" charset="-120"/>
                <a:ea typeface="標楷體" pitchFamily="65" charset="-120"/>
              </a:rPr>
              <a:t>!</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184256"/>
            <a:ext cx="6072206" cy="8340745"/>
          </a:xfrm>
          <a:prstGeom prst="rect">
            <a:avLst/>
          </a:prstGeom>
        </p:spPr>
        <p:txBody>
          <a:bodyPr wrap="square">
            <a:spAutoFit/>
          </a:bodyPr>
          <a:lstStyle/>
          <a:p>
            <a:pPr>
              <a:lnSpc>
                <a:spcPct val="80000"/>
              </a:lnSpc>
              <a:buFontTx/>
              <a:buNone/>
            </a:pPr>
            <a:r>
              <a:rPr lang="zh-TW" altLang="en-US" sz="2000" b="1" dirty="0">
                <a:solidFill>
                  <a:schemeClr val="hlink"/>
                </a:solidFill>
                <a:latin typeface="標楷體" pitchFamily="65" charset="-120"/>
                <a:ea typeface="標楷體" pitchFamily="65" charset="-120"/>
              </a:rPr>
              <a:t> </a:t>
            </a:r>
            <a:r>
              <a:rPr lang="zh-TW" altLang="en-US" sz="2000" b="1" dirty="0">
                <a:solidFill>
                  <a:srgbClr val="008000"/>
                </a:solidFill>
                <a:latin typeface="標楷體" pitchFamily="65" charset="-120"/>
                <a:ea typeface="標楷體" pitchFamily="65" charset="-120"/>
              </a:rPr>
              <a:t>◎ </a:t>
            </a:r>
            <a:r>
              <a:rPr lang="en-US" altLang="zh-TW" sz="2000" b="1" dirty="0">
                <a:solidFill>
                  <a:srgbClr val="008000"/>
                </a:solidFill>
                <a:latin typeface="標楷體" pitchFamily="65" charset="-120"/>
                <a:ea typeface="標楷體" pitchFamily="65" charset="-120"/>
              </a:rPr>
              <a:t>2018</a:t>
            </a:r>
            <a:r>
              <a:rPr lang="en-US" altLang="zh-TW" sz="2000" dirty="0">
                <a:latin typeface="標楷體" pitchFamily="65" charset="-120"/>
                <a:ea typeface="標楷體" pitchFamily="65" charset="-120"/>
              </a:rPr>
              <a:t> </a:t>
            </a:r>
            <a:r>
              <a:rPr lang="zh-TW" altLang="en-US" sz="2000" b="1" dirty="0">
                <a:solidFill>
                  <a:srgbClr val="008000"/>
                </a:solidFill>
                <a:latin typeface="標楷體" pitchFamily="65" charset="-120"/>
                <a:ea typeface="標楷體" pitchFamily="65" charset="-120"/>
              </a:rPr>
              <a:t>年</a:t>
            </a:r>
            <a:r>
              <a:rPr lang="en-US" altLang="zh-TW" sz="2000" b="1" dirty="0">
                <a:solidFill>
                  <a:srgbClr val="008000"/>
                </a:solidFill>
                <a:latin typeface="標楷體" pitchFamily="65" charset="-120"/>
                <a:ea typeface="標楷體" pitchFamily="65" charset="-120"/>
              </a:rPr>
              <a:t>---</a:t>
            </a:r>
          </a:p>
          <a:p>
            <a:r>
              <a:rPr lang="zh-TW" altLang="en-US" sz="2000" dirty="0">
                <a:latin typeface="標楷體" pitchFamily="65" charset="-120"/>
                <a:ea typeface="標楷體" pitchFamily="65" charset="-120"/>
              </a:rPr>
              <a:t>元天團隊結合了多元化產業做資源整合，成立元天大勳集團六大體系。</a:t>
            </a:r>
          </a:p>
          <a:p>
            <a:r>
              <a:rPr lang="zh-TW" altLang="en-US" sz="2000" dirty="0">
                <a:latin typeface="標楷體" pitchFamily="65" charset="-120"/>
                <a:ea typeface="標楷體" pitchFamily="65" charset="-120"/>
              </a:rPr>
              <a:t>元天大熏集團六大體系</a:t>
            </a:r>
          </a:p>
          <a:p>
            <a:r>
              <a:rPr lang="zh-TW" altLang="en-US" sz="2000" dirty="0">
                <a:latin typeface="標楷體" pitchFamily="65" charset="-120"/>
                <a:ea typeface="標楷體" pitchFamily="65" charset="-120"/>
              </a:rPr>
              <a:t>健康體系：亞莉健</a:t>
            </a:r>
            <a:r>
              <a:rPr lang="en-US" altLang="zh-TW" sz="2000" dirty="0">
                <a:latin typeface="標楷體" pitchFamily="65" charset="-120"/>
                <a:ea typeface="標楷體" pitchFamily="65" charset="-120"/>
              </a:rPr>
              <a:t>YLJ</a:t>
            </a:r>
          </a:p>
          <a:p>
            <a:r>
              <a:rPr lang="zh-TW" altLang="en-US" sz="2000" dirty="0">
                <a:latin typeface="標楷體" pitchFamily="65" charset="-120"/>
                <a:ea typeface="標楷體" pitchFamily="65" charset="-120"/>
              </a:rPr>
              <a:t>美麗體系：元天生技時尚美學</a:t>
            </a:r>
          </a:p>
          <a:p>
            <a:r>
              <a:rPr lang="ja-JP" altLang="en-US" sz="2000" dirty="0">
                <a:latin typeface="標楷體" pitchFamily="65" charset="-120"/>
                <a:ea typeface="標楷體" pitchFamily="65" charset="-120"/>
              </a:rPr>
              <a:t>養生體系：米芝穀ミジーバレー</a:t>
            </a:r>
          </a:p>
          <a:p>
            <a:r>
              <a:rPr lang="zh-TW" altLang="en-US" sz="2000" dirty="0">
                <a:latin typeface="標楷體" pitchFamily="65" charset="-120"/>
                <a:ea typeface="標楷體" pitchFamily="65" charset="-120"/>
              </a:rPr>
              <a:t>行銷體系：元夢行銷企劃顧問</a:t>
            </a:r>
          </a:p>
          <a:p>
            <a:r>
              <a:rPr lang="zh-TW" altLang="en-US" sz="2000" dirty="0">
                <a:latin typeface="標楷體" pitchFamily="65" charset="-120"/>
                <a:ea typeface="標楷體" pitchFamily="65" charset="-120"/>
              </a:rPr>
              <a:t>室內裝修體系：宜欣亞信室內裝修工程</a:t>
            </a:r>
          </a:p>
          <a:p>
            <a:r>
              <a:rPr lang="zh-TW" altLang="en-US" sz="2000" dirty="0">
                <a:latin typeface="標楷體" pitchFamily="65" charset="-120"/>
                <a:ea typeface="標楷體" pitchFamily="65" charset="-120"/>
              </a:rPr>
              <a:t>珠寶磁場靈數身心靈體系：魔特一</a:t>
            </a:r>
            <a:r>
              <a:rPr lang="zh-TW" altLang="en-US" sz="1400" dirty="0">
                <a:latin typeface="標楷體" pitchFamily="65" charset="-120"/>
                <a:ea typeface="標楷體" pitchFamily="65" charset="-120"/>
              </a:rPr>
              <a:t>（希臘文：</a:t>
            </a:r>
            <a:r>
              <a:rPr lang="en-US" altLang="zh-TW" sz="1400" dirty="0" err="1">
                <a:latin typeface="標楷體" pitchFamily="65" charset="-120"/>
                <a:ea typeface="標楷體" pitchFamily="65" charset="-120"/>
              </a:rPr>
              <a:t>Μαγικό</a:t>
            </a:r>
            <a:r>
              <a:rPr lang="zh-TW" altLang="en-US" sz="1400" dirty="0">
                <a:latin typeface="標楷體" pitchFamily="65" charset="-120"/>
                <a:ea typeface="標楷體" pitchFamily="65" charset="-120"/>
              </a:rPr>
              <a:t>）</a:t>
            </a:r>
          </a:p>
          <a:p>
            <a:r>
              <a:rPr lang="zh-TW" altLang="en-US" sz="2000" dirty="0">
                <a:latin typeface="標楷體" pitchFamily="65" charset="-120"/>
                <a:ea typeface="標楷體" pitchFamily="65" charset="-120"/>
              </a:rPr>
              <a:t>其中最重要跟美脫離不了關係的就是健康產業，</a:t>
            </a:r>
          </a:p>
          <a:p>
            <a:r>
              <a:rPr lang="zh-TW" altLang="en-US" sz="2000" dirty="0">
                <a:latin typeface="標楷體" pitchFamily="65" charset="-120"/>
                <a:ea typeface="標楷體" pitchFamily="65" charset="-120"/>
              </a:rPr>
              <a:t>財富雜誌報導當今主流就是保健業以及通路業。</a:t>
            </a:r>
          </a:p>
          <a:p>
            <a:r>
              <a:rPr lang="zh-TW" altLang="en-US" sz="2000" dirty="0">
                <a:latin typeface="標楷體" pitchFamily="65" charset="-120"/>
                <a:ea typeface="標楷體" pitchFamily="65" charset="-120"/>
              </a:rPr>
              <a:t>而我們耳熟能詳財金雜誌其中一個主打版面就是跟著巴菲特搶賺健康財。</a:t>
            </a:r>
          </a:p>
          <a:p>
            <a:r>
              <a:rPr lang="zh-TW" altLang="en-US" sz="2000" dirty="0">
                <a:latin typeface="標楷體" pitchFamily="65" charset="-120"/>
                <a:ea typeface="標楷體" pitchFamily="65" charset="-120"/>
              </a:rPr>
              <a:t>健康代表什麼：代表好的氣色、代表美麗帥氣、代表強窈窕曲線與強健體魄，一個好的氣色絕對脫離不了肌膚管理這塊，一個失去健康的人很難擁有好的氣色，</a:t>
            </a:r>
          </a:p>
          <a:p>
            <a:r>
              <a:rPr lang="zh-TW" altLang="en-US" sz="2000" dirty="0">
                <a:latin typeface="標楷體" pitchFamily="65" charset="-120"/>
                <a:ea typeface="標楷體" pitchFamily="65" charset="-120"/>
              </a:rPr>
              <a:t>這是用在好的彩妝也掩蓋不了的事實。</a:t>
            </a:r>
          </a:p>
          <a:p>
            <a:r>
              <a:rPr lang="zh-TW" altLang="en-US" sz="2000" dirty="0">
                <a:latin typeface="標楷體" pitchFamily="65" charset="-120"/>
                <a:ea typeface="標楷體" pitchFamily="65" charset="-120"/>
              </a:rPr>
              <a:t>如何擁有好的氣色首先先從了解元天生技時尚美學開始。</a:t>
            </a:r>
            <a:endParaRPr lang="en-US" altLang="zh-TW" sz="2000" dirty="0">
              <a:latin typeface="標楷體" pitchFamily="65" charset="-120"/>
              <a:ea typeface="標楷體" pitchFamily="65" charset="-120"/>
            </a:endParaRPr>
          </a:p>
          <a:p>
            <a:r>
              <a:rPr lang="en-US" altLang="zh-TW" sz="2000" dirty="0">
                <a:solidFill>
                  <a:srgbClr val="008000"/>
                </a:solidFill>
                <a:latin typeface="標楷體" pitchFamily="65" charset="-120"/>
                <a:ea typeface="標楷體" pitchFamily="65" charset="-120"/>
              </a:rPr>
              <a:t>2018</a:t>
            </a:r>
            <a:r>
              <a:rPr lang="zh-TW" altLang="en-US" sz="2000" dirty="0">
                <a:solidFill>
                  <a:srgbClr val="008000"/>
                </a:solidFill>
                <a:latin typeface="標楷體" pitchFamily="65" charset="-120"/>
                <a:ea typeface="標楷體" pitchFamily="65" charset="-120"/>
              </a:rPr>
              <a:t>年 </a:t>
            </a:r>
            <a:r>
              <a:rPr lang="en-US" altLang="zh-TW" sz="2000" dirty="0">
                <a:solidFill>
                  <a:srgbClr val="008000"/>
                </a:solidFill>
                <a:latin typeface="標楷體" pitchFamily="65" charset="-120"/>
                <a:ea typeface="標楷體" pitchFamily="65" charset="-120"/>
              </a:rPr>
              <a:t>1</a:t>
            </a:r>
            <a:r>
              <a:rPr lang="zh-TW" altLang="en-US" sz="2000" dirty="0">
                <a:solidFill>
                  <a:srgbClr val="008000"/>
                </a:solidFill>
                <a:latin typeface="標楷體" pitchFamily="65" charset="-120"/>
                <a:ea typeface="標楷體" pitchFamily="65" charset="-120"/>
              </a:rPr>
              <a:t>月</a:t>
            </a:r>
            <a:r>
              <a:rPr lang="zh-TW" altLang="en-US" sz="2000" dirty="0">
                <a:latin typeface="標楷體" pitchFamily="65" charset="-120"/>
                <a:ea typeface="標楷體" pitchFamily="65" charset="-120"/>
              </a:rPr>
              <a:t>結合眉、眼、唇、半永久定妝術、美容、美體、局塑、無本生意創業經銷商、類醫美天然療法、孕睫、孕眉</a:t>
            </a:r>
            <a:r>
              <a:rPr lang="zh-TW" altLang="en-US" sz="2000" dirty="0">
                <a:latin typeface="新細明體"/>
                <a:ea typeface="新細明體"/>
              </a:rPr>
              <a:t>、</a:t>
            </a:r>
            <a:r>
              <a:rPr lang="zh-TW" altLang="en-US" sz="2000" dirty="0">
                <a:latin typeface="標楷體" pitchFamily="65" charset="-120"/>
                <a:ea typeface="標楷體" pitchFamily="65" charset="-120"/>
              </a:rPr>
              <a:t>孕唇</a:t>
            </a:r>
            <a:r>
              <a:rPr lang="zh-TW" altLang="en-US" sz="2000" dirty="0">
                <a:latin typeface="新細明體"/>
                <a:ea typeface="新細明體"/>
              </a:rPr>
              <a:t>、</a:t>
            </a:r>
            <a:r>
              <a:rPr lang="zh-TW" altLang="en-US" sz="2000" dirty="0">
                <a:latin typeface="標楷體" pitchFamily="65" charset="-120"/>
                <a:ea typeface="標楷體" pitchFamily="65" charset="-120"/>
              </a:rPr>
              <a:t>孕髮</a:t>
            </a:r>
            <a:r>
              <a:rPr lang="zh-TW" altLang="en-US" sz="2000" dirty="0">
                <a:latin typeface="新細明體"/>
                <a:ea typeface="新細明體"/>
              </a:rPr>
              <a:t>、</a:t>
            </a:r>
            <a:r>
              <a:rPr lang="zh-TW" altLang="en-US" sz="2000" dirty="0">
                <a:latin typeface="標楷體" pitchFamily="65" charset="-120"/>
                <a:ea typeface="標楷體" pitchFamily="65" charset="-120"/>
              </a:rPr>
              <a:t>美睫、身心靈引導生命靈數分析、精油、靈性專業調香師、</a:t>
            </a:r>
            <a:r>
              <a:rPr lang="en-US" altLang="zh-TW" sz="2000" dirty="0">
                <a:latin typeface="標楷體" pitchFamily="65" charset="-120"/>
                <a:ea typeface="標楷體" pitchFamily="65" charset="-120"/>
              </a:rPr>
              <a:t>5HT</a:t>
            </a:r>
            <a:r>
              <a:rPr lang="zh-TW" altLang="en-US" sz="2000" dirty="0">
                <a:latin typeface="標楷體" pitchFamily="65" charset="-120"/>
                <a:ea typeface="標楷體" pitchFamily="65" charset="-120"/>
              </a:rPr>
              <a:t>穀豆元氣粉、咖啡花荼養身系列荼飲等等</a:t>
            </a:r>
            <a:r>
              <a:rPr lang="en-US" altLang="zh-TW" sz="2000" dirty="0">
                <a:latin typeface="標楷體" pitchFamily="65" charset="-120"/>
                <a:ea typeface="標楷體" pitchFamily="65" charset="-120"/>
              </a:rPr>
              <a:t>……</a:t>
            </a:r>
          </a:p>
          <a:p>
            <a:r>
              <a:rPr lang="zh-TW" altLang="en-US" sz="2000" dirty="0">
                <a:latin typeface="標楷體" pitchFamily="65" charset="-120"/>
                <a:ea typeface="標楷體" pitchFamily="65" charset="-120"/>
              </a:rPr>
              <a:t>真正做到全方位的複合式經營為我們的美業打下更深的根基</a:t>
            </a:r>
            <a:r>
              <a:rPr lang="en-US" altLang="zh-TW" sz="2000" dirty="0">
                <a:latin typeface="標楷體" pitchFamily="65" charset="-120"/>
                <a:ea typeface="標楷體" pitchFamily="65" charset="-120"/>
              </a:rPr>
              <a:t>。</a:t>
            </a:r>
            <a:endParaRPr lang="zh-TW" altLang="en-US" sz="2000" dirty="0">
              <a:latin typeface="標楷體" pitchFamily="65" charset="-120"/>
              <a:ea typeface="標楷體" pitchFamily="65" charset="-120"/>
            </a:endParaRPr>
          </a:p>
        </p:txBody>
      </p:sp>
      <p:sp>
        <p:nvSpPr>
          <p:cNvPr id="6" name="矩形 5"/>
          <p:cNvSpPr/>
          <p:nvPr/>
        </p:nvSpPr>
        <p:spPr>
          <a:xfrm>
            <a:off x="642919" y="381001"/>
            <a:ext cx="5262979"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TW" altLang="en-US"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pitchFamily="65" charset="-120"/>
                <a:ea typeface="標楷體" pitchFamily="65" charset="-120"/>
              </a:rPr>
              <a:t>元天生技團隊的起源</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extLst/>
          </p:nvPr>
        </p:nvGraphicFramePr>
        <p:xfrm>
          <a:off x="0" y="381000"/>
          <a:ext cx="6643710" cy="914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群組 2">
            <a:extLst>
              <a:ext uri="{FF2B5EF4-FFF2-40B4-BE49-F238E27FC236}">
                <a16:creationId xmlns:a16="http://schemas.microsoft.com/office/drawing/2014/main" id="{580623A9-A0DE-4F61-8714-E842ED38B4FF}"/>
              </a:ext>
            </a:extLst>
          </p:cNvPr>
          <p:cNvGrpSpPr/>
          <p:nvPr/>
        </p:nvGrpSpPr>
        <p:grpSpPr>
          <a:xfrm>
            <a:off x="5743463" y="4376936"/>
            <a:ext cx="900247" cy="916944"/>
            <a:chOff x="5733254" y="2051721"/>
            <a:chExt cx="900247" cy="916944"/>
          </a:xfrm>
        </p:grpSpPr>
        <p:sp>
          <p:nvSpPr>
            <p:cNvPr id="5" name="矩形 4">
              <a:extLst>
                <a:ext uri="{FF2B5EF4-FFF2-40B4-BE49-F238E27FC236}">
                  <a16:creationId xmlns:a16="http://schemas.microsoft.com/office/drawing/2014/main" id="{D75545DE-C7C7-407E-BB47-EFDCD864F641}"/>
                </a:ext>
              </a:extLst>
            </p:cNvPr>
            <p:cNvSpPr/>
            <p:nvPr/>
          </p:nvSpPr>
          <p:spPr>
            <a:xfrm>
              <a:off x="5733254" y="2051721"/>
              <a:ext cx="900247" cy="916944"/>
            </a:xfrm>
            <a:prstGeom prst="rect">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6" name="文字方塊 5">
              <a:extLst>
                <a:ext uri="{FF2B5EF4-FFF2-40B4-BE49-F238E27FC236}">
                  <a16:creationId xmlns:a16="http://schemas.microsoft.com/office/drawing/2014/main" id="{6FE14D58-B020-4F7A-97F9-FF9F385B53BE}"/>
                </a:ext>
              </a:extLst>
            </p:cNvPr>
            <p:cNvSpPr txBox="1"/>
            <p:nvPr/>
          </p:nvSpPr>
          <p:spPr>
            <a:xfrm>
              <a:off x="5733254" y="2051721"/>
              <a:ext cx="900247" cy="9169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977900">
                <a:lnSpc>
                  <a:spcPct val="90000"/>
                </a:lnSpc>
                <a:spcAft>
                  <a:spcPct val="35000"/>
                </a:spcAft>
              </a:pPr>
              <a:r>
                <a:rPr lang="zh-TW" altLang="en-US" sz="2200" dirty="0">
                  <a:ln/>
                  <a:effectLst>
                    <a:outerShdw blurRad="38100" dist="38100" dir="2700000" algn="tl">
                      <a:srgbClr val="000000">
                        <a:alpha val="43137"/>
                      </a:srgbClr>
                    </a:outerShdw>
                  </a:effectLst>
                  <a:latin typeface="+mj-ea"/>
                  <a:ea typeface="+mj-ea"/>
                  <a:cs typeface="新細明體" pitchFamily="18" charset="-120"/>
                </a:rPr>
                <a:t>千客云</a:t>
              </a:r>
              <a:r>
                <a:rPr lang="en-US" altLang="zh-TW" sz="2200" dirty="0">
                  <a:ln/>
                  <a:effectLst>
                    <a:outerShdw blurRad="38100" dist="38100" dir="2700000" algn="tl">
                      <a:srgbClr val="000000">
                        <a:alpha val="43137"/>
                      </a:srgbClr>
                    </a:outerShdw>
                  </a:effectLst>
                  <a:latin typeface="+mj-ea"/>
                  <a:ea typeface="+mj-ea"/>
                  <a:cs typeface="新細明體" pitchFamily="18" charset="-120"/>
                </a:rPr>
                <a:t/>
              </a:r>
              <a:br>
                <a:rPr lang="en-US" altLang="zh-TW" sz="2200" dirty="0">
                  <a:ln/>
                  <a:effectLst>
                    <a:outerShdw blurRad="38100" dist="38100" dir="2700000" algn="tl">
                      <a:srgbClr val="000000">
                        <a:alpha val="43137"/>
                      </a:srgbClr>
                    </a:outerShdw>
                  </a:effectLst>
                  <a:latin typeface="+mj-ea"/>
                  <a:ea typeface="+mj-ea"/>
                  <a:cs typeface="新細明體" pitchFamily="18" charset="-120"/>
                </a:rPr>
              </a:br>
              <a:r>
                <a:rPr lang="zh-TW" altLang="en-US" sz="2200" dirty="0">
                  <a:ln/>
                  <a:effectLst>
                    <a:outerShdw blurRad="38100" dist="38100" dir="2700000" algn="tl">
                      <a:srgbClr val="000000">
                        <a:alpha val="43137"/>
                      </a:srgbClr>
                    </a:outerShdw>
                  </a:effectLst>
                  <a:latin typeface="+mj-ea"/>
                  <a:ea typeface="+mj-ea"/>
                  <a:cs typeface="新細明體" pitchFamily="18" charset="-120"/>
                </a:rPr>
                <a:t>商學院</a:t>
              </a:r>
            </a:p>
          </p:txBody>
        </p:sp>
      </p:grpSp>
      <p:grpSp>
        <p:nvGrpSpPr>
          <p:cNvPr id="7" name="群組 6">
            <a:extLst>
              <a:ext uri="{FF2B5EF4-FFF2-40B4-BE49-F238E27FC236}">
                <a16:creationId xmlns:a16="http://schemas.microsoft.com/office/drawing/2014/main" id="{1724CAD5-E7F2-4E66-A8A4-23A24E0B7C91}"/>
              </a:ext>
            </a:extLst>
          </p:cNvPr>
          <p:cNvGrpSpPr/>
          <p:nvPr/>
        </p:nvGrpSpPr>
        <p:grpSpPr>
          <a:xfrm>
            <a:off x="5743464" y="5385048"/>
            <a:ext cx="1114537" cy="1754616"/>
            <a:chOff x="5733254" y="2051721"/>
            <a:chExt cx="900247" cy="916944"/>
          </a:xfrm>
        </p:grpSpPr>
        <p:sp>
          <p:nvSpPr>
            <p:cNvPr id="8" name="矩形 7">
              <a:extLst>
                <a:ext uri="{FF2B5EF4-FFF2-40B4-BE49-F238E27FC236}">
                  <a16:creationId xmlns:a16="http://schemas.microsoft.com/office/drawing/2014/main" id="{0C03E804-4D1E-479B-A63E-25E8A0C5FBA6}"/>
                </a:ext>
              </a:extLst>
            </p:cNvPr>
            <p:cNvSpPr/>
            <p:nvPr/>
          </p:nvSpPr>
          <p:spPr>
            <a:xfrm>
              <a:off x="5733254" y="2051721"/>
              <a:ext cx="900247" cy="916944"/>
            </a:xfrm>
            <a:prstGeom prst="rect">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9" name="文字方塊 8">
              <a:extLst>
                <a:ext uri="{FF2B5EF4-FFF2-40B4-BE49-F238E27FC236}">
                  <a16:creationId xmlns:a16="http://schemas.microsoft.com/office/drawing/2014/main" id="{540F422F-38AE-4237-997A-50BEBECE6922}"/>
                </a:ext>
              </a:extLst>
            </p:cNvPr>
            <p:cNvSpPr txBox="1"/>
            <p:nvPr/>
          </p:nvSpPr>
          <p:spPr>
            <a:xfrm>
              <a:off x="5733254" y="2051721"/>
              <a:ext cx="900247" cy="9169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977900">
                <a:lnSpc>
                  <a:spcPct val="90000"/>
                </a:lnSpc>
                <a:spcAft>
                  <a:spcPct val="35000"/>
                </a:spcAft>
              </a:pPr>
              <a:r>
                <a:rPr lang="zh-TW" altLang="en-US" sz="2000" dirty="0">
                  <a:ln/>
                  <a:effectLst>
                    <a:outerShdw blurRad="38100" dist="38100" dir="2700000" algn="tl">
                      <a:srgbClr val="000000">
                        <a:alpha val="43137"/>
                      </a:srgbClr>
                    </a:outerShdw>
                  </a:effectLst>
                  <a:latin typeface="+mj-ea"/>
                  <a:ea typeface="+mj-ea"/>
                  <a:cs typeface="新細明體" pitchFamily="18" charset="-120"/>
                </a:rPr>
                <a:t>馬來西亞</a:t>
              </a:r>
              <a:r>
                <a:rPr lang="en-US" altLang="zh-TW" sz="2000" dirty="0">
                  <a:ln/>
                  <a:effectLst>
                    <a:outerShdw blurRad="38100" dist="38100" dir="2700000" algn="tl">
                      <a:srgbClr val="000000">
                        <a:alpha val="43137"/>
                      </a:srgbClr>
                    </a:outerShdw>
                  </a:effectLst>
                  <a:latin typeface="+mj-ea"/>
                  <a:ea typeface="+mj-ea"/>
                  <a:cs typeface="新細明體" pitchFamily="18" charset="-120"/>
                </a:rPr>
                <a:t/>
              </a:r>
              <a:br>
                <a:rPr lang="en-US" altLang="zh-TW" sz="2000" dirty="0">
                  <a:ln/>
                  <a:effectLst>
                    <a:outerShdw blurRad="38100" dist="38100" dir="2700000" algn="tl">
                      <a:srgbClr val="000000">
                        <a:alpha val="43137"/>
                      </a:srgbClr>
                    </a:outerShdw>
                  </a:effectLst>
                  <a:latin typeface="+mj-ea"/>
                  <a:ea typeface="+mj-ea"/>
                  <a:cs typeface="新細明體" pitchFamily="18" charset="-120"/>
                </a:rPr>
              </a:br>
              <a:r>
                <a:rPr lang="zh-TW" altLang="en-US" sz="2000" dirty="0">
                  <a:ln/>
                  <a:effectLst>
                    <a:outerShdw blurRad="38100" dist="38100" dir="2700000" algn="tl">
                      <a:srgbClr val="000000">
                        <a:alpha val="43137"/>
                      </a:srgbClr>
                    </a:outerShdw>
                  </a:effectLst>
                  <a:latin typeface="+mj-ea"/>
                  <a:ea typeface="+mj-ea"/>
                  <a:cs typeface="新細明體" pitchFamily="18" charset="-120"/>
                </a:rPr>
                <a:t>新山</a:t>
              </a:r>
              <a:r>
                <a:rPr lang="en-US" altLang="zh-TW" sz="2000" dirty="0">
                  <a:ln/>
                  <a:effectLst>
                    <a:outerShdw blurRad="38100" dist="38100" dir="2700000" algn="tl">
                      <a:srgbClr val="000000">
                        <a:alpha val="43137"/>
                      </a:srgbClr>
                    </a:outerShdw>
                  </a:effectLst>
                  <a:latin typeface="+mj-ea"/>
                  <a:ea typeface="+mj-ea"/>
                  <a:cs typeface="新細明體" pitchFamily="18" charset="-120"/>
                </a:rPr>
                <a:t/>
              </a:r>
              <a:br>
                <a:rPr lang="en-US" altLang="zh-TW" sz="2000" dirty="0">
                  <a:ln/>
                  <a:effectLst>
                    <a:outerShdw blurRad="38100" dist="38100" dir="2700000" algn="tl">
                      <a:srgbClr val="000000">
                        <a:alpha val="43137"/>
                      </a:srgbClr>
                    </a:outerShdw>
                  </a:effectLst>
                  <a:latin typeface="+mj-ea"/>
                  <a:ea typeface="+mj-ea"/>
                  <a:cs typeface="新細明體" pitchFamily="18" charset="-120"/>
                </a:rPr>
              </a:br>
              <a:r>
                <a:rPr lang="zh-TW" altLang="en-US" sz="2000" dirty="0">
                  <a:ln/>
                  <a:effectLst>
                    <a:outerShdw blurRad="38100" dist="38100" dir="2700000" algn="tl">
                      <a:srgbClr val="000000">
                        <a:alpha val="43137"/>
                      </a:srgbClr>
                    </a:outerShdw>
                  </a:effectLst>
                  <a:latin typeface="+mj-ea"/>
                  <a:ea typeface="+mj-ea"/>
                  <a:cs typeface="新細明體" pitchFamily="18" charset="-120"/>
                </a:rPr>
                <a:t>直營店</a:t>
              </a:r>
            </a:p>
          </p:txBody>
        </p:sp>
      </p:grpSp>
      <p:grpSp>
        <p:nvGrpSpPr>
          <p:cNvPr id="10" name="群組 9">
            <a:extLst>
              <a:ext uri="{FF2B5EF4-FFF2-40B4-BE49-F238E27FC236}">
                <a16:creationId xmlns:a16="http://schemas.microsoft.com/office/drawing/2014/main" id="{E9D78099-1FE5-427B-80D1-ACF6BED1369C}"/>
              </a:ext>
            </a:extLst>
          </p:cNvPr>
          <p:cNvGrpSpPr/>
          <p:nvPr/>
        </p:nvGrpSpPr>
        <p:grpSpPr>
          <a:xfrm>
            <a:off x="5743463" y="3368824"/>
            <a:ext cx="900247" cy="916944"/>
            <a:chOff x="5743462" y="4499993"/>
            <a:chExt cx="900247" cy="916944"/>
          </a:xfrm>
        </p:grpSpPr>
        <p:sp>
          <p:nvSpPr>
            <p:cNvPr id="11" name="矩形 10">
              <a:extLst>
                <a:ext uri="{FF2B5EF4-FFF2-40B4-BE49-F238E27FC236}">
                  <a16:creationId xmlns:a16="http://schemas.microsoft.com/office/drawing/2014/main" id="{4E8C9756-FDEE-4B42-9D1A-45D28E4E5E5E}"/>
                </a:ext>
              </a:extLst>
            </p:cNvPr>
            <p:cNvSpPr/>
            <p:nvPr/>
          </p:nvSpPr>
          <p:spPr>
            <a:xfrm>
              <a:off x="5743462" y="4499993"/>
              <a:ext cx="900247" cy="916944"/>
            </a:xfrm>
            <a:prstGeom prst="rect">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2" name="文字方塊 11">
              <a:extLst>
                <a:ext uri="{FF2B5EF4-FFF2-40B4-BE49-F238E27FC236}">
                  <a16:creationId xmlns:a16="http://schemas.microsoft.com/office/drawing/2014/main" id="{0DBA50CC-8808-4CFB-A41A-C5517513AB3C}"/>
                </a:ext>
              </a:extLst>
            </p:cNvPr>
            <p:cNvSpPr txBox="1"/>
            <p:nvPr/>
          </p:nvSpPr>
          <p:spPr>
            <a:xfrm>
              <a:off x="5743462" y="4499993"/>
              <a:ext cx="900247" cy="9169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977900">
                <a:lnSpc>
                  <a:spcPct val="90000"/>
                </a:lnSpc>
                <a:spcAft>
                  <a:spcPct val="35000"/>
                </a:spcAft>
              </a:pPr>
              <a:r>
                <a:rPr lang="zh-TW" altLang="en-US" sz="2200" dirty="0">
                  <a:ln/>
                  <a:effectLst>
                    <a:outerShdw blurRad="38100" dist="38100" dir="2700000" algn="tl">
                      <a:srgbClr val="000000">
                        <a:alpha val="43137"/>
                      </a:srgbClr>
                    </a:outerShdw>
                  </a:effectLst>
                  <a:latin typeface="+mj-ea"/>
                  <a:ea typeface="+mj-ea"/>
                  <a:cs typeface="新細明體" pitchFamily="18" charset="-120"/>
                </a:rPr>
                <a:t>中國</a:t>
              </a:r>
              <a:r>
                <a:rPr lang="en-US" altLang="zh-TW" sz="2200" dirty="0">
                  <a:ln/>
                  <a:effectLst>
                    <a:outerShdw blurRad="38100" dist="38100" dir="2700000" algn="tl">
                      <a:srgbClr val="000000">
                        <a:alpha val="43137"/>
                      </a:srgbClr>
                    </a:outerShdw>
                  </a:effectLst>
                  <a:latin typeface="+mj-ea"/>
                  <a:ea typeface="+mj-ea"/>
                  <a:cs typeface="新細明體" pitchFamily="18" charset="-120"/>
                </a:rPr>
                <a:t/>
              </a:r>
              <a:br>
                <a:rPr lang="en-US" altLang="zh-TW" sz="2200" dirty="0">
                  <a:ln/>
                  <a:effectLst>
                    <a:outerShdw blurRad="38100" dist="38100" dir="2700000" algn="tl">
                      <a:srgbClr val="000000">
                        <a:alpha val="43137"/>
                      </a:srgbClr>
                    </a:outerShdw>
                  </a:effectLst>
                  <a:latin typeface="+mj-ea"/>
                  <a:ea typeface="+mj-ea"/>
                  <a:cs typeface="新細明體" pitchFamily="18" charset="-120"/>
                </a:rPr>
              </a:br>
              <a:r>
                <a:rPr lang="zh-TW" altLang="en-US" sz="2200" dirty="0">
                  <a:ln/>
                  <a:effectLst>
                    <a:outerShdw blurRad="38100" dist="38100" dir="2700000" algn="tl">
                      <a:srgbClr val="000000">
                        <a:alpha val="43137"/>
                      </a:srgbClr>
                    </a:outerShdw>
                  </a:effectLst>
                  <a:latin typeface="+mj-ea"/>
                  <a:ea typeface="+mj-ea"/>
                  <a:cs typeface="新細明體" pitchFamily="18" charset="-120"/>
                </a:rPr>
                <a:t>溫州</a:t>
              </a:r>
            </a:p>
          </p:txBody>
        </p:sp>
      </p:grpSp>
    </p:spTree>
    <p:extLst>
      <p:ext uri="{BB962C8B-B14F-4D97-AF65-F5344CB8AC3E}">
        <p14:creationId xmlns:p14="http://schemas.microsoft.com/office/powerpoint/2010/main" val="352994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0" y="881034"/>
            <a:ext cx="6858000" cy="642910"/>
          </a:xfrm>
        </p:spPr>
        <p:txBody>
          <a:bodyPr/>
          <a:lstStyle/>
          <a:p>
            <a:pPr algn="ctr"/>
            <a:r>
              <a:rPr lang="zh-TW" altLang="en-US" sz="4000" dirty="0">
                <a:solidFill>
                  <a:srgbClr val="FF3300"/>
                </a:solidFill>
                <a:latin typeface="標楷體" pitchFamily="65" charset="-120"/>
                <a:ea typeface="標楷體" pitchFamily="65" charset="-120"/>
              </a:rPr>
              <a:t>提供給老師您的服務</a:t>
            </a:r>
          </a:p>
        </p:txBody>
      </p:sp>
      <p:sp>
        <p:nvSpPr>
          <p:cNvPr id="30723" name="Rectangle 3"/>
          <p:cNvSpPr>
            <a:spLocks noGrp="1" noChangeArrowheads="1"/>
          </p:cNvSpPr>
          <p:nvPr>
            <p:ph type="body" idx="4294967295"/>
          </p:nvPr>
        </p:nvSpPr>
        <p:spPr>
          <a:xfrm>
            <a:off x="0" y="1881166"/>
            <a:ext cx="6000768" cy="7310466"/>
          </a:xfrm>
          <a:noFill/>
          <a:ln/>
        </p:spPr>
        <p:txBody>
          <a:bodyPr>
            <a:normAutofit/>
          </a:bodyPr>
          <a:lstStyle/>
          <a:p>
            <a:pPr marL="812800" indent="-812800">
              <a:lnSpc>
                <a:spcPct val="80000"/>
              </a:lnSpc>
            </a:pPr>
            <a:r>
              <a:rPr lang="zh-TW" altLang="en-US" sz="2800" b="1" dirty="0">
                <a:effectLst>
                  <a:outerShdw blurRad="38100" dist="38100" dir="2700000" algn="tl">
                    <a:srgbClr val="C0C0C0"/>
                  </a:outerShdw>
                </a:effectLst>
                <a:latin typeface="標楷體" pitchFamily="65" charset="-120"/>
                <a:ea typeface="標楷體" pitchFamily="65" charset="-120"/>
              </a:rPr>
              <a:t>產品來自</a:t>
            </a:r>
            <a:r>
              <a:rPr lang="en-US" altLang="zh-TW" sz="2800" b="1" dirty="0">
                <a:effectLst>
                  <a:outerShdw blurRad="38100" dist="38100" dir="2700000" algn="tl">
                    <a:srgbClr val="C0C0C0"/>
                  </a:outerShdw>
                </a:effectLst>
                <a:latin typeface="標楷體" pitchFamily="65" charset="-120"/>
                <a:ea typeface="標楷體" pitchFamily="65" charset="-120"/>
              </a:rPr>
              <a:t>~</a:t>
            </a:r>
            <a:r>
              <a:rPr lang="zh-TW" altLang="en-US" sz="2800" b="1" dirty="0">
                <a:effectLst>
                  <a:outerShdw blurRad="38100" dist="38100" dir="2700000" algn="tl">
                    <a:srgbClr val="C0C0C0"/>
                  </a:outerShdw>
                </a:effectLst>
                <a:latin typeface="標楷體" pitchFamily="65" charset="-120"/>
                <a:ea typeface="標楷體" pitchFamily="65" charset="-120"/>
              </a:rPr>
              <a:t>在地工廠葒陽生物科技有限公司</a:t>
            </a:r>
          </a:p>
          <a:p>
            <a:pPr marL="812800" indent="-812800">
              <a:lnSpc>
                <a:spcPct val="80000"/>
              </a:lnSpc>
              <a:spcBef>
                <a:spcPct val="0"/>
              </a:spcBef>
              <a:buNone/>
            </a:pPr>
            <a:r>
              <a:rPr lang="zh-TW" altLang="en-US" sz="2800" b="1" dirty="0">
                <a:effectLst>
                  <a:outerShdw blurRad="38100" dist="38100" dir="2700000" algn="tl">
                    <a:srgbClr val="C0C0C0"/>
                  </a:outerShdw>
                </a:effectLst>
                <a:latin typeface="標楷體" pitchFamily="65" charset="-120"/>
                <a:ea typeface="標楷體" pitchFamily="65" charset="-120"/>
              </a:rPr>
              <a:t>     </a:t>
            </a:r>
          </a:p>
          <a:p>
            <a:pPr marL="812800" indent="-812800">
              <a:lnSpc>
                <a:spcPct val="80000"/>
              </a:lnSpc>
            </a:pPr>
            <a:r>
              <a:rPr lang="zh-TW" altLang="en-US" sz="2800" b="1" dirty="0">
                <a:effectLst>
                  <a:outerShdw blurRad="38100" dist="38100" dir="2700000" algn="tl">
                    <a:srgbClr val="C0C0C0"/>
                  </a:outerShdw>
                </a:effectLst>
                <a:latin typeface="標楷體" pitchFamily="65" charset="-120"/>
                <a:ea typeface="標楷體" pitchFamily="65" charset="-120"/>
              </a:rPr>
              <a:t>二十一世紀第一支高成份的           </a:t>
            </a:r>
            <a:r>
              <a:rPr lang="en-US" altLang="zh-TW" sz="2800" b="1" dirty="0">
                <a:effectLst>
                  <a:outerShdw blurRad="38100" dist="38100" dir="2700000" algn="tl">
                    <a:srgbClr val="C0C0C0"/>
                  </a:outerShdw>
                </a:effectLst>
                <a:latin typeface="標楷體" pitchFamily="65" charset="-120"/>
                <a:ea typeface="標楷體" pitchFamily="65" charset="-120"/>
              </a:rPr>
              <a:t>(</a:t>
            </a:r>
            <a:r>
              <a:rPr lang="zh-TW" altLang="en-US" sz="2800" b="1" dirty="0">
                <a:effectLst>
                  <a:outerShdw blurRad="38100" dist="38100" dir="2700000" algn="tl">
                    <a:srgbClr val="C0C0C0"/>
                  </a:outerShdw>
                </a:effectLst>
                <a:latin typeface="標楷體" pitchFamily="65" charset="-120"/>
                <a:ea typeface="標楷體" pitchFamily="65" charset="-120"/>
              </a:rPr>
              <a:t>機能性保養品</a:t>
            </a:r>
            <a:r>
              <a:rPr lang="en-US" altLang="zh-TW" sz="2800" b="1" dirty="0">
                <a:effectLst>
                  <a:outerShdw blurRad="38100" dist="38100" dir="2700000" algn="tl">
                    <a:srgbClr val="C0C0C0"/>
                  </a:outerShdw>
                </a:effectLst>
                <a:latin typeface="標楷體" pitchFamily="65" charset="-120"/>
                <a:ea typeface="標楷體" pitchFamily="65" charset="-120"/>
              </a:rPr>
              <a:t>)</a:t>
            </a:r>
          </a:p>
          <a:p>
            <a:pPr marL="812800" indent="-812800">
              <a:lnSpc>
                <a:spcPct val="80000"/>
              </a:lnSpc>
            </a:pPr>
            <a:endParaRPr lang="en-US" altLang="zh-TW" sz="2800" b="1" dirty="0">
              <a:effectLst>
                <a:outerShdw blurRad="38100" dist="38100" dir="2700000" algn="tl">
                  <a:srgbClr val="C0C0C0"/>
                </a:outerShdw>
              </a:effectLst>
              <a:latin typeface="標楷體" pitchFamily="65" charset="-120"/>
              <a:ea typeface="標楷體" pitchFamily="65" charset="-120"/>
            </a:endParaRPr>
          </a:p>
          <a:p>
            <a:pPr marL="812800" indent="-812800">
              <a:lnSpc>
                <a:spcPct val="80000"/>
              </a:lnSpc>
            </a:pPr>
            <a:r>
              <a:rPr lang="zh-TW" altLang="en-US" sz="2800" b="1" u="sng" dirty="0">
                <a:effectLst>
                  <a:outerShdw blurRad="38100" dist="38100" dir="2700000" algn="tl">
                    <a:srgbClr val="C0C0C0"/>
                  </a:outerShdw>
                </a:effectLst>
                <a:latin typeface="標楷體" pitchFamily="65" charset="-120"/>
                <a:ea typeface="標楷體" pitchFamily="65" charset="-120"/>
              </a:rPr>
              <a:t>付款輕鬆</a:t>
            </a:r>
            <a:r>
              <a:rPr lang="zh-TW" altLang="en-US" sz="2800" b="1" dirty="0">
                <a:effectLst>
                  <a:outerShdw blurRad="38100" dist="38100" dir="2700000" algn="tl">
                    <a:srgbClr val="C0C0C0"/>
                  </a:outerShdw>
                </a:effectLst>
                <a:latin typeface="標楷體" pitchFamily="65" charset="-120"/>
                <a:ea typeface="標楷體" pitchFamily="65" charset="-120"/>
              </a:rPr>
              <a:t>，無壓力式經營</a:t>
            </a:r>
          </a:p>
          <a:p>
            <a:pPr marL="1168400" lvl="1" indent="-711200">
              <a:lnSpc>
                <a:spcPct val="80000"/>
              </a:lnSpc>
              <a:buNone/>
            </a:pPr>
            <a:r>
              <a:rPr lang="zh-TW" altLang="en-US" sz="2400" b="1" dirty="0">
                <a:effectLst>
                  <a:outerShdw blurRad="38100" dist="38100" dir="2700000" algn="tl">
                    <a:srgbClr val="C0C0C0"/>
                  </a:outerShdw>
                </a:effectLst>
                <a:latin typeface="標楷體" pitchFamily="65" charset="-120"/>
                <a:ea typeface="標楷體" pitchFamily="65" charset="-120"/>
              </a:rPr>
              <a:t>  </a:t>
            </a:r>
          </a:p>
          <a:p>
            <a:pPr marL="812800" indent="-812800">
              <a:lnSpc>
                <a:spcPct val="80000"/>
              </a:lnSpc>
            </a:pPr>
            <a:r>
              <a:rPr lang="zh-TW" altLang="en-US" sz="2800" b="1" u="sng" dirty="0">
                <a:effectLst>
                  <a:outerShdw blurRad="38100" dist="38100" dir="2700000" algn="tl">
                    <a:srgbClr val="C0C0C0"/>
                  </a:outerShdw>
                </a:effectLst>
                <a:latin typeface="標楷體" pitchFamily="65" charset="-120"/>
                <a:ea typeface="標楷體" pitchFamily="65" charset="-120"/>
              </a:rPr>
              <a:t>產品折數低</a:t>
            </a:r>
            <a:r>
              <a:rPr lang="zh-TW" altLang="en-US" sz="2800" b="1" dirty="0">
                <a:effectLst>
                  <a:outerShdw blurRad="38100" dist="38100" dir="2700000" algn="tl">
                    <a:srgbClr val="C0C0C0"/>
                  </a:outerShdw>
                </a:effectLst>
                <a:latin typeface="標楷體" pitchFamily="65" charset="-120"/>
                <a:ea typeface="標楷體" pitchFamily="65" charset="-120"/>
              </a:rPr>
              <a:t>，提高獲利空間</a:t>
            </a:r>
          </a:p>
          <a:p>
            <a:pPr marL="812800" indent="-812800">
              <a:lnSpc>
                <a:spcPct val="80000"/>
              </a:lnSpc>
            </a:pPr>
            <a:endParaRPr lang="zh-TW" altLang="en-US" sz="2800" b="1" dirty="0">
              <a:effectLst>
                <a:outerShdw blurRad="38100" dist="38100" dir="2700000" algn="tl">
                  <a:srgbClr val="C0C0C0"/>
                </a:outerShdw>
              </a:effectLst>
              <a:latin typeface="標楷體" pitchFamily="65" charset="-120"/>
              <a:ea typeface="標楷體" pitchFamily="65" charset="-120"/>
            </a:endParaRPr>
          </a:p>
          <a:p>
            <a:pPr marL="812800" indent="-812800">
              <a:lnSpc>
                <a:spcPct val="80000"/>
              </a:lnSpc>
            </a:pPr>
            <a:r>
              <a:rPr lang="zh-TW" altLang="en-US" sz="2800" b="1" dirty="0">
                <a:effectLst>
                  <a:outerShdw blurRad="38100" dist="38100" dir="2700000" algn="tl">
                    <a:srgbClr val="C0C0C0"/>
                  </a:outerShdw>
                </a:effectLst>
                <a:latin typeface="標楷體" pitchFamily="65" charset="-120"/>
                <a:ea typeface="標楷體" pitchFamily="65" charset="-120"/>
              </a:rPr>
              <a:t>為店家量身訂做有效率的</a:t>
            </a:r>
            <a:r>
              <a:rPr lang="en-US" altLang="zh-TW" sz="2800" b="1" dirty="0">
                <a:effectLst>
                  <a:outerShdw blurRad="38100" dist="38100" dir="2700000" algn="tl">
                    <a:srgbClr val="C0C0C0"/>
                  </a:outerShdw>
                </a:effectLst>
                <a:latin typeface="標楷體" pitchFamily="65" charset="-120"/>
                <a:ea typeface="標楷體" pitchFamily="65" charset="-120"/>
              </a:rPr>
              <a:t>(</a:t>
            </a:r>
            <a:r>
              <a:rPr lang="zh-TW" altLang="en-US" sz="2800" b="1" u="sng" dirty="0">
                <a:effectLst>
                  <a:outerShdw blurRad="38100" dist="38100" dir="2700000" algn="tl">
                    <a:srgbClr val="C0C0C0"/>
                  </a:outerShdw>
                </a:effectLst>
                <a:latin typeface="標楷體" pitchFamily="65" charset="-120"/>
                <a:ea typeface="標楷體" pitchFamily="65" charset="-120"/>
              </a:rPr>
              <a:t>促銷方案</a:t>
            </a:r>
            <a:r>
              <a:rPr lang="en-US" altLang="zh-TW" sz="2800" b="1" dirty="0">
                <a:effectLst>
                  <a:outerShdw blurRad="38100" dist="38100" dir="2700000" algn="tl">
                    <a:srgbClr val="C0C0C0"/>
                  </a:outerShdw>
                </a:effectLst>
                <a:latin typeface="標楷體" pitchFamily="65" charset="-120"/>
                <a:ea typeface="標楷體" pitchFamily="65" charset="-120"/>
              </a:rPr>
              <a:t>)</a:t>
            </a:r>
            <a:r>
              <a:rPr lang="zh-TW" altLang="en-US" sz="2800" b="1" dirty="0">
                <a:effectLst>
                  <a:outerShdw blurRad="38100" dist="38100" dir="2700000" algn="tl">
                    <a:srgbClr val="C0C0C0"/>
                  </a:outerShdw>
                </a:effectLst>
                <a:latin typeface="標楷體" pitchFamily="65" charset="-120"/>
                <a:ea typeface="標楷體" pitchFamily="65" charset="-120"/>
              </a:rPr>
              <a:t>降低現有庫存壓力</a:t>
            </a:r>
          </a:p>
          <a:p>
            <a:pPr marL="812800" indent="-812800">
              <a:lnSpc>
                <a:spcPct val="80000"/>
              </a:lnSpc>
            </a:pPr>
            <a:endParaRPr lang="zh-TW" altLang="en-US" sz="2800" b="1" dirty="0">
              <a:effectLst>
                <a:outerShdw blurRad="38100" dist="38100" dir="2700000" algn="tl">
                  <a:srgbClr val="C0C0C0"/>
                </a:outerShdw>
              </a:effectLst>
              <a:latin typeface="標楷體" pitchFamily="65" charset="-120"/>
              <a:ea typeface="標楷體" pitchFamily="65" charset="-120"/>
            </a:endParaRPr>
          </a:p>
          <a:p>
            <a:pPr marL="812800" indent="-812800">
              <a:lnSpc>
                <a:spcPct val="80000"/>
              </a:lnSpc>
            </a:pPr>
            <a:r>
              <a:rPr lang="zh-TW" altLang="en-US" sz="2800" b="1" dirty="0">
                <a:effectLst>
                  <a:outerShdw blurRad="38100" dist="38100" dir="2700000" algn="tl">
                    <a:srgbClr val="C0C0C0"/>
                  </a:outerShdw>
                </a:effectLst>
                <a:latin typeface="標楷體" pitchFamily="65" charset="-120"/>
                <a:ea typeface="標楷體" pitchFamily="65" charset="-120"/>
              </a:rPr>
              <a:t>強而有力的團隊，提供最完善的   服務</a:t>
            </a:r>
            <a:r>
              <a:rPr lang="en-US" altLang="zh-TW" sz="2800" b="1" dirty="0">
                <a:effectLst>
                  <a:outerShdw blurRad="38100" dist="38100" dir="2700000" algn="tl">
                    <a:srgbClr val="C0C0C0"/>
                  </a:outerShdw>
                </a:effectLst>
                <a:latin typeface="標楷體" pitchFamily="65" charset="-120"/>
                <a:ea typeface="標楷體" pitchFamily="65" charset="-120"/>
              </a:rPr>
              <a:t>~~~(</a:t>
            </a:r>
            <a:r>
              <a:rPr lang="zh-TW" altLang="en-US" sz="2800" b="1" dirty="0">
                <a:effectLst>
                  <a:outerShdw blurRad="38100" dist="38100" dir="2700000" algn="tl">
                    <a:srgbClr val="C0C0C0"/>
                  </a:outerShdw>
                </a:effectLst>
                <a:latin typeface="標楷體" pitchFamily="65" charset="-120"/>
                <a:ea typeface="標楷體" pitchFamily="65" charset="-120"/>
              </a:rPr>
              <a:t>文宣 行銷 手技 店務</a:t>
            </a:r>
            <a:r>
              <a:rPr lang="en-US" altLang="zh-TW" sz="2800" b="1" dirty="0">
                <a:effectLst>
                  <a:outerShdw blurRad="38100" dist="38100" dir="2700000" algn="tl">
                    <a:srgbClr val="C0C0C0"/>
                  </a:outerShdw>
                </a:effectLst>
                <a:latin typeface="標楷體" pitchFamily="65" charset="-120"/>
                <a:ea typeface="標楷體" pitchFamily="65" charset="-120"/>
              </a:rPr>
              <a:t>) </a:t>
            </a:r>
          </a:p>
          <a:p>
            <a:pPr marL="812800" indent="-812800">
              <a:lnSpc>
                <a:spcPct val="80000"/>
              </a:lnSpc>
            </a:pPr>
            <a:endParaRPr lang="zh-TW" altLang="en-US" sz="2800" b="1" dirty="0">
              <a:effectLst>
                <a:outerShdw blurRad="38100" dist="38100" dir="2700000" algn="tl">
                  <a:srgbClr val="C0C0C0"/>
                </a:outerShdw>
              </a:effectLst>
              <a:latin typeface="標楷體" pitchFamily="65" charset="-120"/>
              <a:ea typeface="標楷體" pitchFamily="65" charset="-120"/>
            </a:endParaRPr>
          </a:p>
          <a:p>
            <a:pPr marL="812800" indent="-812800">
              <a:lnSpc>
                <a:spcPct val="80000"/>
              </a:lnSpc>
            </a:pPr>
            <a:r>
              <a:rPr lang="zh-TW" altLang="en-US" sz="2800" b="1" dirty="0">
                <a:effectLst>
                  <a:outerShdw blurRad="38100" dist="38100" dir="2700000" algn="tl">
                    <a:srgbClr val="C0C0C0"/>
                  </a:outerShdw>
                </a:effectLst>
                <a:latin typeface="標楷體" pitchFamily="65" charset="-120"/>
                <a:ea typeface="標楷體" pitchFamily="65" charset="-120"/>
              </a:rPr>
              <a:t>手把手專業教學服務</a:t>
            </a:r>
          </a:p>
          <a:p>
            <a:pPr marL="812800" indent="-812800">
              <a:lnSpc>
                <a:spcPct val="80000"/>
              </a:lnSpc>
              <a:buNone/>
            </a:pPr>
            <a:r>
              <a:rPr lang="zh-TW" altLang="en-US" sz="1800" dirty="0"/>
              <a:t>                                                            </a:t>
            </a:r>
          </a:p>
          <a:p>
            <a:pPr marL="812800" indent="-812800">
              <a:lnSpc>
                <a:spcPct val="80000"/>
              </a:lnSpc>
            </a:pPr>
            <a:endParaRPr lang="en-US" altLang="zh-TW" sz="1800" dirty="0"/>
          </a:p>
        </p:txBody>
      </p:sp>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0722"/>
                                        </p:tgtEl>
                                        <p:attrNameLst>
                                          <p:attrName>style.visibility</p:attrName>
                                        </p:attrNameLst>
                                      </p:cBhvr>
                                      <p:to>
                                        <p:strVal val="visible"/>
                                      </p:to>
                                    </p:set>
                                    <p:anim calcmode="lin" valueType="num">
                                      <p:cBhvr>
                                        <p:cTn id="7" dur="2000" fill="hold"/>
                                        <p:tgtEl>
                                          <p:spTgt spid="30722"/>
                                        </p:tgtEl>
                                        <p:attrNameLst>
                                          <p:attrName>ppt_w</p:attrName>
                                        </p:attrNameLst>
                                      </p:cBhvr>
                                      <p:tavLst>
                                        <p:tav tm="0">
                                          <p:val>
                                            <p:strVal val="#ppt_w"/>
                                          </p:val>
                                        </p:tav>
                                        <p:tav tm="100000">
                                          <p:val>
                                            <p:strVal val="#ppt_w"/>
                                          </p:val>
                                        </p:tav>
                                      </p:tavLst>
                                    </p:anim>
                                    <p:anim calcmode="lin" valueType="num">
                                      <p:cBhvr>
                                        <p:cTn id="8" dur="2000" fill="hold"/>
                                        <p:tgtEl>
                                          <p:spTgt spid="30722"/>
                                        </p:tgtEl>
                                        <p:attrNameLst>
                                          <p:attrName>ppt_h</p:attrName>
                                        </p:attrNameLst>
                                      </p:cBhvr>
                                      <p:tavLst>
                                        <p:tav tm="0">
                                          <p:val>
                                            <p:strVal val="#ppt_h"/>
                                          </p:val>
                                        </p:tav>
                                        <p:tav tm="30000">
                                          <p:val>
                                            <p:strVal val="#ppt_h/2"/>
                                          </p:val>
                                        </p:tav>
                                        <p:tav tm="40000">
                                          <p:val>
                                            <p:strVal val="#ppt_h"/>
                                          </p:val>
                                        </p:tav>
                                        <p:tav tm="50000">
                                          <p:val>
                                            <p:strVal val="#ppt_h/2"/>
                                          </p:val>
                                        </p:tav>
                                        <p:tav tm="60000">
                                          <p:val>
                                            <p:strVal val="#ppt_h"/>
                                          </p:val>
                                        </p:tav>
                                        <p:tav tm="69900">
                                          <p:val>
                                            <p:strVal val="#ppt_h/2"/>
                                          </p:val>
                                        </p:tav>
                                        <p:tav tm="80000">
                                          <p:val>
                                            <p:strVal val="#ppt_h"/>
                                          </p:val>
                                        </p:tav>
                                        <p:tav tm="100000">
                                          <p:val>
                                            <p:strVal val="#ppt_h"/>
                                          </p:val>
                                        </p:tav>
                                      </p:tavLst>
                                    </p:anim>
                                    <p:anim calcmode="lin" valueType="num">
                                      <p:cBhvr>
                                        <p:cTn id="9" dur="2000" fill="hold"/>
                                        <p:tgtEl>
                                          <p:spTgt spid="30722"/>
                                        </p:tgtEl>
                                        <p:attrNameLst>
                                          <p:attrName>ppt_x</p:attrName>
                                        </p:attrNameLst>
                                      </p:cBhvr>
                                      <p:tavLst>
                                        <p:tav tm="0">
                                          <p:val>
                                            <p:strVal val="#ppt_x-.4"/>
                                          </p:val>
                                        </p:tav>
                                        <p:tav tm="100000">
                                          <p:val>
                                            <p:strVal val="#ppt_x"/>
                                          </p:val>
                                        </p:tav>
                                      </p:tavLst>
                                    </p:anim>
                                    <p:anim calcmode="lin" valueType="num">
                                      <p:cBhvr>
                                        <p:cTn id="10" dur="2000" fill="hold"/>
                                        <p:tgtEl>
                                          <p:spTgt spid="30722"/>
                                        </p:tgtEl>
                                        <p:attrNameLst>
                                          <p:attrName>ppt_y</p:attrName>
                                        </p:attrNameLst>
                                      </p:cBhvr>
                                      <p:tavLst>
                                        <p:tav tm="0">
                                          <p:val>
                                            <p:strVal val="#ppt_y-.5"/>
                                          </p:val>
                                        </p:tav>
                                        <p:tav tm="20000">
                                          <p:val>
                                            <p:strVal val="#ppt_y-.2"/>
                                          </p:val>
                                        </p:tav>
                                        <p:tav tm="30000">
                                          <p:val>
                                            <p:strVal val="#ppt_y"/>
                                          </p:val>
                                        </p:tav>
                                        <p:tav tm="40000">
                                          <p:val>
                                            <p:strVal val="#ppt_y-.15"/>
                                          </p:val>
                                        </p:tav>
                                        <p:tav tm="50000">
                                          <p:val>
                                            <p:strVal val="#ppt_y"/>
                                          </p:val>
                                        </p:tav>
                                        <p:tav tm="60000">
                                          <p:val>
                                            <p:strVal val="#ppt_y-.1"/>
                                          </p:val>
                                        </p:tav>
                                        <p:tav tm="69900">
                                          <p:val>
                                            <p:strVal val="#ppt_y"/>
                                          </p:val>
                                        </p:tav>
                                        <p:tav tm="80000">
                                          <p:val>
                                            <p:strVal val="#ppt_y-.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0" presetClass="entr" presetSubtype="0" fill="hold" grpId="0" nodeType="clickEffect">
                                  <p:stCondLst>
                                    <p:cond delay="0"/>
                                  </p:stCondLst>
                                  <p:iterate type="lt">
                                    <p:tmPct val="10000"/>
                                  </p:iterate>
                                  <p:childTnLst>
                                    <p:set>
                                      <p:cBhvr>
                                        <p:cTn id="14" dur="1" fill="hold">
                                          <p:stCondLst>
                                            <p:cond delay="0"/>
                                          </p:stCondLst>
                                        </p:cTn>
                                        <p:tgtEl>
                                          <p:spTgt spid="30723">
                                            <p:txEl>
                                              <p:pRg st="0" end="0"/>
                                            </p:txEl>
                                          </p:spTgt>
                                        </p:tgtEl>
                                        <p:attrNameLst>
                                          <p:attrName>style.visibility</p:attrName>
                                        </p:attrNameLst>
                                      </p:cBhvr>
                                      <p:to>
                                        <p:strVal val="visible"/>
                                      </p:to>
                                    </p:set>
                                    <p:animEffect transition="in" filter="fade">
                                      <p:cBhvr>
                                        <p:cTn id="15" dur="500">
                                          <p:stCondLst>
                                            <p:cond delay="0"/>
                                          </p:stCondLst>
                                        </p:cTn>
                                        <p:tgtEl>
                                          <p:spTgt spid="30723">
                                            <p:txEl>
                                              <p:pRg st="0" end="0"/>
                                            </p:txEl>
                                          </p:spTgt>
                                        </p:tgtEl>
                                      </p:cBhvr>
                                    </p:animEffect>
                                    <p:anim calcmode="lin" valueType="num">
                                      <p:cBhvr>
                                        <p:cTn id="16" dur="500" fill="hold">
                                          <p:stCondLst>
                                            <p:cond delay="0"/>
                                          </p:stCondLst>
                                        </p:cTn>
                                        <p:tgtEl>
                                          <p:spTgt spid="30723">
                                            <p:txEl>
                                              <p:pRg st="0" end="0"/>
                                            </p:txEl>
                                          </p:spTgt>
                                        </p:tgtEl>
                                        <p:attrNameLst>
                                          <p:attrName>ppt_x</p:attrName>
                                        </p:attrNameLst>
                                      </p:cBhvr>
                                      <p:tavLst>
                                        <p:tav tm="0">
                                          <p:val>
                                            <p:strVal val="#ppt_x-.1"/>
                                          </p:val>
                                        </p:tav>
                                        <p:tav tm="100000">
                                          <p:val>
                                            <p:strVal val="#ppt_x"/>
                                          </p:val>
                                        </p:tav>
                                      </p:tavLst>
                                    </p:anim>
                                    <p:anim calcmode="lin" valueType="num">
                                      <p:cBhvr>
                                        <p:cTn id="17" dur="500" fill="hold">
                                          <p:stCondLst>
                                            <p:cond delay="0"/>
                                          </p:stCondLst>
                                        </p:cTn>
                                        <p:tgtEl>
                                          <p:spTgt spid="307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0" presetClass="entr" presetSubtype="0" fill="hold" grpId="0" nodeType="clickEffect">
                                  <p:stCondLst>
                                    <p:cond delay="0"/>
                                  </p:stCondLst>
                                  <p:iterate type="lt">
                                    <p:tmPct val="10000"/>
                                  </p:iterate>
                                  <p:childTnLst>
                                    <p:set>
                                      <p:cBhvr>
                                        <p:cTn id="21" dur="1" fill="hold">
                                          <p:stCondLst>
                                            <p:cond delay="0"/>
                                          </p:stCondLst>
                                        </p:cTn>
                                        <p:tgtEl>
                                          <p:spTgt spid="30723">
                                            <p:txEl>
                                              <p:pRg st="2" end="2"/>
                                            </p:txEl>
                                          </p:spTgt>
                                        </p:tgtEl>
                                        <p:attrNameLst>
                                          <p:attrName>style.visibility</p:attrName>
                                        </p:attrNameLst>
                                      </p:cBhvr>
                                      <p:to>
                                        <p:strVal val="visible"/>
                                      </p:to>
                                    </p:set>
                                    <p:animEffect transition="in" filter="fade">
                                      <p:cBhvr>
                                        <p:cTn id="22" dur="500">
                                          <p:stCondLst>
                                            <p:cond delay="0"/>
                                          </p:stCondLst>
                                        </p:cTn>
                                        <p:tgtEl>
                                          <p:spTgt spid="30723">
                                            <p:txEl>
                                              <p:pRg st="2" end="2"/>
                                            </p:txEl>
                                          </p:spTgt>
                                        </p:tgtEl>
                                      </p:cBhvr>
                                    </p:animEffect>
                                    <p:anim calcmode="lin" valueType="num">
                                      <p:cBhvr>
                                        <p:cTn id="23" dur="500" fill="hold">
                                          <p:stCondLst>
                                            <p:cond delay="0"/>
                                          </p:stCondLst>
                                        </p:cTn>
                                        <p:tgtEl>
                                          <p:spTgt spid="30723">
                                            <p:txEl>
                                              <p:pRg st="2" end="2"/>
                                            </p:txEl>
                                          </p:spTgt>
                                        </p:tgtEl>
                                        <p:attrNameLst>
                                          <p:attrName>ppt_x</p:attrName>
                                        </p:attrNameLst>
                                      </p:cBhvr>
                                      <p:tavLst>
                                        <p:tav tm="0">
                                          <p:val>
                                            <p:strVal val="#ppt_x-.1"/>
                                          </p:val>
                                        </p:tav>
                                        <p:tav tm="100000">
                                          <p:val>
                                            <p:strVal val="#ppt_x"/>
                                          </p:val>
                                        </p:tav>
                                      </p:tavLst>
                                    </p:anim>
                                    <p:anim calcmode="lin" valueType="num">
                                      <p:cBhvr>
                                        <p:cTn id="24" dur="500" fill="hold">
                                          <p:stCondLst>
                                            <p:cond delay="0"/>
                                          </p:stCondLst>
                                        </p:cTn>
                                        <p:tgtEl>
                                          <p:spTgt spid="307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0" presetClass="entr" presetSubtype="0" fill="hold" grpId="0" nodeType="clickEffect">
                                  <p:stCondLst>
                                    <p:cond delay="0"/>
                                  </p:stCondLst>
                                  <p:iterate type="lt">
                                    <p:tmPct val="10000"/>
                                  </p:iterate>
                                  <p:childTnLst>
                                    <p:set>
                                      <p:cBhvr>
                                        <p:cTn id="28" dur="1" fill="hold">
                                          <p:stCondLst>
                                            <p:cond delay="0"/>
                                          </p:stCondLst>
                                        </p:cTn>
                                        <p:tgtEl>
                                          <p:spTgt spid="30723">
                                            <p:txEl>
                                              <p:pRg st="4" end="4"/>
                                            </p:txEl>
                                          </p:spTgt>
                                        </p:tgtEl>
                                        <p:attrNameLst>
                                          <p:attrName>style.visibility</p:attrName>
                                        </p:attrNameLst>
                                      </p:cBhvr>
                                      <p:to>
                                        <p:strVal val="visible"/>
                                      </p:to>
                                    </p:set>
                                    <p:animEffect transition="in" filter="fade">
                                      <p:cBhvr>
                                        <p:cTn id="29" dur="500">
                                          <p:stCondLst>
                                            <p:cond delay="0"/>
                                          </p:stCondLst>
                                        </p:cTn>
                                        <p:tgtEl>
                                          <p:spTgt spid="30723">
                                            <p:txEl>
                                              <p:pRg st="4" end="4"/>
                                            </p:txEl>
                                          </p:spTgt>
                                        </p:tgtEl>
                                      </p:cBhvr>
                                    </p:animEffect>
                                    <p:anim calcmode="lin" valueType="num">
                                      <p:cBhvr>
                                        <p:cTn id="30" dur="500" fill="hold">
                                          <p:stCondLst>
                                            <p:cond delay="0"/>
                                          </p:stCondLst>
                                        </p:cTn>
                                        <p:tgtEl>
                                          <p:spTgt spid="30723">
                                            <p:txEl>
                                              <p:pRg st="4" end="4"/>
                                            </p:txEl>
                                          </p:spTgt>
                                        </p:tgtEl>
                                        <p:attrNameLst>
                                          <p:attrName>ppt_x</p:attrName>
                                        </p:attrNameLst>
                                      </p:cBhvr>
                                      <p:tavLst>
                                        <p:tav tm="0">
                                          <p:val>
                                            <p:strVal val="#ppt_x-.1"/>
                                          </p:val>
                                        </p:tav>
                                        <p:tav tm="100000">
                                          <p:val>
                                            <p:strVal val="#ppt_x"/>
                                          </p:val>
                                        </p:tav>
                                      </p:tavLst>
                                    </p:anim>
                                    <p:anim calcmode="lin" valueType="num">
                                      <p:cBhvr>
                                        <p:cTn id="31" dur="500" fill="hold">
                                          <p:stCondLst>
                                            <p:cond delay="0"/>
                                          </p:stCondLst>
                                        </p:cTn>
                                        <p:tgtEl>
                                          <p:spTgt spid="3072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0" presetClass="entr" presetSubtype="0" fill="hold" grpId="0" nodeType="clickEffect">
                                  <p:stCondLst>
                                    <p:cond delay="0"/>
                                  </p:stCondLst>
                                  <p:iterate type="lt">
                                    <p:tmPct val="10000"/>
                                  </p:iterate>
                                  <p:childTnLst>
                                    <p:set>
                                      <p:cBhvr>
                                        <p:cTn id="35" dur="1" fill="hold">
                                          <p:stCondLst>
                                            <p:cond delay="0"/>
                                          </p:stCondLst>
                                        </p:cTn>
                                        <p:tgtEl>
                                          <p:spTgt spid="30723">
                                            <p:txEl>
                                              <p:pRg st="6" end="6"/>
                                            </p:txEl>
                                          </p:spTgt>
                                        </p:tgtEl>
                                        <p:attrNameLst>
                                          <p:attrName>style.visibility</p:attrName>
                                        </p:attrNameLst>
                                      </p:cBhvr>
                                      <p:to>
                                        <p:strVal val="visible"/>
                                      </p:to>
                                    </p:set>
                                    <p:animEffect transition="in" filter="fade">
                                      <p:cBhvr>
                                        <p:cTn id="36" dur="500">
                                          <p:stCondLst>
                                            <p:cond delay="0"/>
                                          </p:stCondLst>
                                        </p:cTn>
                                        <p:tgtEl>
                                          <p:spTgt spid="30723">
                                            <p:txEl>
                                              <p:pRg st="6" end="6"/>
                                            </p:txEl>
                                          </p:spTgt>
                                        </p:tgtEl>
                                      </p:cBhvr>
                                    </p:animEffect>
                                    <p:anim calcmode="lin" valueType="num">
                                      <p:cBhvr>
                                        <p:cTn id="37" dur="500" fill="hold">
                                          <p:stCondLst>
                                            <p:cond delay="0"/>
                                          </p:stCondLst>
                                        </p:cTn>
                                        <p:tgtEl>
                                          <p:spTgt spid="30723">
                                            <p:txEl>
                                              <p:pRg st="6" end="6"/>
                                            </p:txEl>
                                          </p:spTgt>
                                        </p:tgtEl>
                                        <p:attrNameLst>
                                          <p:attrName>ppt_x</p:attrName>
                                        </p:attrNameLst>
                                      </p:cBhvr>
                                      <p:tavLst>
                                        <p:tav tm="0">
                                          <p:val>
                                            <p:strVal val="#ppt_x-.1"/>
                                          </p:val>
                                        </p:tav>
                                        <p:tav tm="100000">
                                          <p:val>
                                            <p:strVal val="#ppt_x"/>
                                          </p:val>
                                        </p:tav>
                                      </p:tavLst>
                                    </p:anim>
                                    <p:anim calcmode="lin" valueType="num">
                                      <p:cBhvr>
                                        <p:cTn id="38" dur="500" fill="hold">
                                          <p:stCondLst>
                                            <p:cond delay="0"/>
                                          </p:stCondLst>
                                        </p:cTn>
                                        <p:tgtEl>
                                          <p:spTgt spid="3072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0" presetClass="entr" presetSubtype="0" fill="hold" grpId="0" nodeType="clickEffect">
                                  <p:stCondLst>
                                    <p:cond delay="0"/>
                                  </p:stCondLst>
                                  <p:iterate type="lt">
                                    <p:tmPct val="10000"/>
                                  </p:iterate>
                                  <p:childTnLst>
                                    <p:set>
                                      <p:cBhvr>
                                        <p:cTn id="42" dur="1" fill="hold">
                                          <p:stCondLst>
                                            <p:cond delay="0"/>
                                          </p:stCondLst>
                                        </p:cTn>
                                        <p:tgtEl>
                                          <p:spTgt spid="30723">
                                            <p:txEl>
                                              <p:pRg st="8" end="8"/>
                                            </p:txEl>
                                          </p:spTgt>
                                        </p:tgtEl>
                                        <p:attrNameLst>
                                          <p:attrName>style.visibility</p:attrName>
                                        </p:attrNameLst>
                                      </p:cBhvr>
                                      <p:to>
                                        <p:strVal val="visible"/>
                                      </p:to>
                                    </p:set>
                                    <p:animEffect transition="in" filter="fade">
                                      <p:cBhvr>
                                        <p:cTn id="43" dur="500">
                                          <p:stCondLst>
                                            <p:cond delay="0"/>
                                          </p:stCondLst>
                                        </p:cTn>
                                        <p:tgtEl>
                                          <p:spTgt spid="30723">
                                            <p:txEl>
                                              <p:pRg st="8" end="8"/>
                                            </p:txEl>
                                          </p:spTgt>
                                        </p:tgtEl>
                                      </p:cBhvr>
                                    </p:animEffect>
                                    <p:anim calcmode="lin" valueType="num">
                                      <p:cBhvr>
                                        <p:cTn id="44" dur="500" fill="hold">
                                          <p:stCondLst>
                                            <p:cond delay="0"/>
                                          </p:stCondLst>
                                        </p:cTn>
                                        <p:tgtEl>
                                          <p:spTgt spid="30723">
                                            <p:txEl>
                                              <p:pRg st="8" end="8"/>
                                            </p:txEl>
                                          </p:spTgt>
                                        </p:tgtEl>
                                        <p:attrNameLst>
                                          <p:attrName>ppt_x</p:attrName>
                                        </p:attrNameLst>
                                      </p:cBhvr>
                                      <p:tavLst>
                                        <p:tav tm="0">
                                          <p:val>
                                            <p:strVal val="#ppt_x-.1"/>
                                          </p:val>
                                        </p:tav>
                                        <p:tav tm="100000">
                                          <p:val>
                                            <p:strVal val="#ppt_x"/>
                                          </p:val>
                                        </p:tav>
                                      </p:tavLst>
                                    </p:anim>
                                    <p:anim calcmode="lin" valueType="num">
                                      <p:cBhvr>
                                        <p:cTn id="45" dur="500" fill="hold">
                                          <p:stCondLst>
                                            <p:cond delay="0"/>
                                          </p:stCondLst>
                                        </p:cTn>
                                        <p:tgtEl>
                                          <p:spTgt spid="3072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0" presetClass="entr" presetSubtype="0" fill="hold" grpId="0" nodeType="clickEffect">
                                  <p:stCondLst>
                                    <p:cond delay="0"/>
                                  </p:stCondLst>
                                  <p:iterate type="lt">
                                    <p:tmPct val="10000"/>
                                  </p:iterate>
                                  <p:childTnLst>
                                    <p:set>
                                      <p:cBhvr>
                                        <p:cTn id="49" dur="1" fill="hold">
                                          <p:stCondLst>
                                            <p:cond delay="0"/>
                                          </p:stCondLst>
                                        </p:cTn>
                                        <p:tgtEl>
                                          <p:spTgt spid="30723">
                                            <p:txEl>
                                              <p:pRg st="10" end="10"/>
                                            </p:txEl>
                                          </p:spTgt>
                                        </p:tgtEl>
                                        <p:attrNameLst>
                                          <p:attrName>style.visibility</p:attrName>
                                        </p:attrNameLst>
                                      </p:cBhvr>
                                      <p:to>
                                        <p:strVal val="visible"/>
                                      </p:to>
                                    </p:set>
                                    <p:animEffect transition="in" filter="fade">
                                      <p:cBhvr>
                                        <p:cTn id="50" dur="500">
                                          <p:stCondLst>
                                            <p:cond delay="0"/>
                                          </p:stCondLst>
                                        </p:cTn>
                                        <p:tgtEl>
                                          <p:spTgt spid="30723">
                                            <p:txEl>
                                              <p:pRg st="10" end="10"/>
                                            </p:txEl>
                                          </p:spTgt>
                                        </p:tgtEl>
                                      </p:cBhvr>
                                    </p:animEffect>
                                    <p:anim calcmode="lin" valueType="num">
                                      <p:cBhvr>
                                        <p:cTn id="51" dur="500" fill="hold">
                                          <p:stCondLst>
                                            <p:cond delay="0"/>
                                          </p:stCondLst>
                                        </p:cTn>
                                        <p:tgtEl>
                                          <p:spTgt spid="30723">
                                            <p:txEl>
                                              <p:pRg st="10" end="10"/>
                                            </p:txEl>
                                          </p:spTgt>
                                        </p:tgtEl>
                                        <p:attrNameLst>
                                          <p:attrName>ppt_x</p:attrName>
                                        </p:attrNameLst>
                                      </p:cBhvr>
                                      <p:tavLst>
                                        <p:tav tm="0">
                                          <p:val>
                                            <p:strVal val="#ppt_x-.1"/>
                                          </p:val>
                                        </p:tav>
                                        <p:tav tm="100000">
                                          <p:val>
                                            <p:strVal val="#ppt_x"/>
                                          </p:val>
                                        </p:tav>
                                      </p:tavLst>
                                    </p:anim>
                                    <p:anim calcmode="lin" valueType="num">
                                      <p:cBhvr>
                                        <p:cTn id="52" dur="500" fill="hold">
                                          <p:stCondLst>
                                            <p:cond delay="0"/>
                                          </p:stCondLst>
                                        </p:cTn>
                                        <p:tgtEl>
                                          <p:spTgt spid="30723">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0" presetClass="entr" presetSubtype="0" fill="hold" grpId="0" nodeType="clickEffect">
                                  <p:stCondLst>
                                    <p:cond delay="0"/>
                                  </p:stCondLst>
                                  <p:iterate type="lt">
                                    <p:tmPct val="10000"/>
                                  </p:iterate>
                                  <p:childTnLst>
                                    <p:set>
                                      <p:cBhvr>
                                        <p:cTn id="56" dur="1" fill="hold">
                                          <p:stCondLst>
                                            <p:cond delay="0"/>
                                          </p:stCondLst>
                                        </p:cTn>
                                        <p:tgtEl>
                                          <p:spTgt spid="30723">
                                            <p:txEl>
                                              <p:pRg st="12" end="12"/>
                                            </p:txEl>
                                          </p:spTgt>
                                        </p:tgtEl>
                                        <p:attrNameLst>
                                          <p:attrName>style.visibility</p:attrName>
                                        </p:attrNameLst>
                                      </p:cBhvr>
                                      <p:to>
                                        <p:strVal val="visible"/>
                                      </p:to>
                                    </p:set>
                                    <p:animEffect transition="in" filter="fade">
                                      <p:cBhvr>
                                        <p:cTn id="57" dur="500">
                                          <p:stCondLst>
                                            <p:cond delay="0"/>
                                          </p:stCondLst>
                                        </p:cTn>
                                        <p:tgtEl>
                                          <p:spTgt spid="30723">
                                            <p:txEl>
                                              <p:pRg st="12" end="12"/>
                                            </p:txEl>
                                          </p:spTgt>
                                        </p:tgtEl>
                                      </p:cBhvr>
                                    </p:animEffect>
                                    <p:anim calcmode="lin" valueType="num">
                                      <p:cBhvr>
                                        <p:cTn id="58" dur="500" fill="hold">
                                          <p:stCondLst>
                                            <p:cond delay="0"/>
                                          </p:stCondLst>
                                        </p:cTn>
                                        <p:tgtEl>
                                          <p:spTgt spid="30723">
                                            <p:txEl>
                                              <p:pRg st="12" end="12"/>
                                            </p:txEl>
                                          </p:spTgt>
                                        </p:tgtEl>
                                        <p:attrNameLst>
                                          <p:attrName>ppt_x</p:attrName>
                                        </p:attrNameLst>
                                      </p:cBhvr>
                                      <p:tavLst>
                                        <p:tav tm="0">
                                          <p:val>
                                            <p:strVal val="#ppt_x-.1"/>
                                          </p:val>
                                        </p:tav>
                                        <p:tav tm="100000">
                                          <p:val>
                                            <p:strVal val="#ppt_x"/>
                                          </p:val>
                                        </p:tav>
                                      </p:tavLst>
                                    </p:anim>
                                    <p:anim calcmode="lin" valueType="num">
                                      <p:cBhvr>
                                        <p:cTn id="59" dur="500" fill="hold">
                                          <p:stCondLst>
                                            <p:cond delay="0"/>
                                          </p:stCondLst>
                                        </p:cTn>
                                        <p:tgtEl>
                                          <p:spTgt spid="30723">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P spid="3072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76.jpg"/>
          <p:cNvPicPr>
            <a:picLocks noChangeAspect="1"/>
          </p:cNvPicPr>
          <p:nvPr/>
        </p:nvPicPr>
        <p:blipFill>
          <a:blip r:embed="rId2"/>
          <a:stretch>
            <a:fillRect/>
          </a:stretch>
        </p:blipFill>
        <p:spPr>
          <a:xfrm>
            <a:off x="0" y="0"/>
            <a:ext cx="6357958" cy="9906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1.jpg"/>
          <p:cNvPicPr>
            <a:picLocks noChangeAspect="1"/>
          </p:cNvPicPr>
          <p:nvPr/>
        </p:nvPicPr>
        <p:blipFill>
          <a:blip r:embed="rId2"/>
          <a:stretch>
            <a:fillRect/>
          </a:stretch>
        </p:blipFill>
        <p:spPr>
          <a:xfrm>
            <a:off x="0" y="0"/>
            <a:ext cx="6508164" cy="99060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237312" cy="9906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74.jpg"/>
          <p:cNvPicPr>
            <a:picLocks noChangeAspect="1"/>
          </p:cNvPicPr>
          <p:nvPr/>
        </p:nvPicPr>
        <p:blipFill>
          <a:blip r:embed="rId2"/>
          <a:stretch>
            <a:fillRect/>
          </a:stretch>
        </p:blipFill>
        <p:spPr>
          <a:xfrm>
            <a:off x="0" y="0"/>
            <a:ext cx="6357958" cy="99060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66.jpg"/>
          <p:cNvPicPr>
            <a:picLocks noChangeAspect="1"/>
          </p:cNvPicPr>
          <p:nvPr/>
        </p:nvPicPr>
        <p:blipFill>
          <a:blip r:embed="rId2"/>
          <a:stretch>
            <a:fillRect/>
          </a:stretch>
        </p:blipFill>
        <p:spPr>
          <a:xfrm>
            <a:off x="0" y="0"/>
            <a:ext cx="6215082" cy="99060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67.jpg"/>
          <p:cNvPicPr>
            <a:picLocks noChangeAspect="1"/>
          </p:cNvPicPr>
          <p:nvPr/>
        </p:nvPicPr>
        <p:blipFill>
          <a:blip r:embed="rId2"/>
          <a:stretch>
            <a:fillRect/>
          </a:stretch>
        </p:blipFill>
        <p:spPr>
          <a:xfrm>
            <a:off x="0" y="0"/>
            <a:ext cx="6357958" cy="99060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68.jpg"/>
          <p:cNvPicPr>
            <a:picLocks noChangeAspect="1"/>
          </p:cNvPicPr>
          <p:nvPr/>
        </p:nvPicPr>
        <p:blipFill>
          <a:blip r:embed="rId2"/>
          <a:stretch>
            <a:fillRect/>
          </a:stretch>
        </p:blipFill>
        <p:spPr>
          <a:xfrm>
            <a:off x="0" y="0"/>
            <a:ext cx="6572272" cy="99060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70.jpg"/>
          <p:cNvPicPr>
            <a:picLocks noChangeAspect="1"/>
          </p:cNvPicPr>
          <p:nvPr/>
        </p:nvPicPr>
        <p:blipFill>
          <a:blip r:embed="rId2"/>
          <a:stretch>
            <a:fillRect/>
          </a:stretch>
        </p:blipFill>
        <p:spPr>
          <a:xfrm>
            <a:off x="0" y="0"/>
            <a:ext cx="6286520" cy="99060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69.jpg"/>
          <p:cNvPicPr>
            <a:picLocks noChangeAspect="1"/>
          </p:cNvPicPr>
          <p:nvPr/>
        </p:nvPicPr>
        <p:blipFill>
          <a:blip r:embed="rId2"/>
          <a:stretch>
            <a:fillRect/>
          </a:stretch>
        </p:blipFill>
        <p:spPr>
          <a:xfrm>
            <a:off x="0" y="0"/>
            <a:ext cx="6429396" cy="99060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71.jpg"/>
          <p:cNvPicPr>
            <a:picLocks noChangeAspect="1"/>
          </p:cNvPicPr>
          <p:nvPr/>
        </p:nvPicPr>
        <p:blipFill>
          <a:blip r:embed="rId2"/>
          <a:stretch>
            <a:fillRect/>
          </a:stretch>
        </p:blipFill>
        <p:spPr>
          <a:xfrm>
            <a:off x="0" y="0"/>
            <a:ext cx="6357958" cy="99060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72.jpg"/>
          <p:cNvPicPr>
            <a:picLocks noChangeAspect="1"/>
          </p:cNvPicPr>
          <p:nvPr/>
        </p:nvPicPr>
        <p:blipFill>
          <a:blip r:embed="rId2"/>
          <a:stretch>
            <a:fillRect/>
          </a:stretch>
        </p:blipFill>
        <p:spPr>
          <a:xfrm>
            <a:off x="0" y="0"/>
            <a:ext cx="6572272" cy="99060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20.jpg"/>
          <p:cNvPicPr>
            <a:picLocks noChangeAspect="1"/>
          </p:cNvPicPr>
          <p:nvPr/>
        </p:nvPicPr>
        <p:blipFill>
          <a:blip r:embed="rId2"/>
          <a:stretch>
            <a:fillRect/>
          </a:stretch>
        </p:blipFill>
        <p:spPr>
          <a:xfrm>
            <a:off x="0" y="0"/>
            <a:ext cx="6458476" cy="99060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4.jpg"/>
          <p:cNvPicPr>
            <a:picLocks noChangeAspect="1"/>
          </p:cNvPicPr>
          <p:nvPr/>
        </p:nvPicPr>
        <p:blipFill>
          <a:blip r:embed="rId2"/>
          <a:stretch>
            <a:fillRect/>
          </a:stretch>
        </p:blipFill>
        <p:spPr>
          <a:xfrm>
            <a:off x="0" y="-22854"/>
            <a:ext cx="6388847" cy="9928854"/>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73.jpg"/>
          <p:cNvPicPr>
            <a:picLocks noChangeAspect="1"/>
          </p:cNvPicPr>
          <p:nvPr/>
        </p:nvPicPr>
        <p:blipFill>
          <a:blip r:embed="rId2"/>
          <a:stretch>
            <a:fillRect/>
          </a:stretch>
        </p:blipFill>
        <p:spPr>
          <a:xfrm>
            <a:off x="0" y="0"/>
            <a:ext cx="6357958" cy="9905999"/>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21.jpg"/>
          <p:cNvPicPr>
            <a:picLocks noChangeAspect="1"/>
          </p:cNvPicPr>
          <p:nvPr/>
        </p:nvPicPr>
        <p:blipFill>
          <a:blip r:embed="rId2"/>
          <a:stretch>
            <a:fillRect/>
          </a:stretch>
        </p:blipFill>
        <p:spPr>
          <a:xfrm>
            <a:off x="1" y="0"/>
            <a:ext cx="6541851" cy="99060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24.jpg"/>
          <p:cNvPicPr>
            <a:picLocks noChangeAspect="1"/>
          </p:cNvPicPr>
          <p:nvPr/>
        </p:nvPicPr>
        <p:blipFill>
          <a:blip r:embed="rId2"/>
          <a:stretch>
            <a:fillRect/>
          </a:stretch>
        </p:blipFill>
        <p:spPr>
          <a:xfrm>
            <a:off x="0" y="0"/>
            <a:ext cx="6357958" cy="990600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25.jpg"/>
          <p:cNvPicPr>
            <a:picLocks noChangeAspect="1"/>
          </p:cNvPicPr>
          <p:nvPr/>
        </p:nvPicPr>
        <p:blipFill>
          <a:blip r:embed="rId2"/>
          <a:stretch>
            <a:fillRect/>
          </a:stretch>
        </p:blipFill>
        <p:spPr>
          <a:xfrm>
            <a:off x="0" y="0"/>
            <a:ext cx="6286520" cy="990600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26.jpg"/>
          <p:cNvPicPr>
            <a:picLocks noChangeAspect="1"/>
          </p:cNvPicPr>
          <p:nvPr/>
        </p:nvPicPr>
        <p:blipFill>
          <a:blip r:embed="rId2"/>
          <a:stretch>
            <a:fillRect/>
          </a:stretch>
        </p:blipFill>
        <p:spPr>
          <a:xfrm>
            <a:off x="0" y="0"/>
            <a:ext cx="6357958" cy="99060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381328" cy="9906000"/>
          </a:xfrm>
          <a:prstGeom prst="rect">
            <a:avLst/>
          </a:prstGeom>
        </p:spPr>
      </p:pic>
    </p:spTree>
    <p:extLst>
      <p:ext uri="{BB962C8B-B14F-4D97-AF65-F5344CB8AC3E}">
        <p14:creationId xmlns:p14="http://schemas.microsoft.com/office/powerpoint/2010/main" val="13008420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 y="0"/>
            <a:ext cx="6452728" cy="9906000"/>
          </a:xfrm>
          <a:prstGeom prst="rect">
            <a:avLst/>
          </a:prstGeom>
        </p:spPr>
      </p:pic>
    </p:spTree>
    <p:extLst>
      <p:ext uri="{BB962C8B-B14F-4D97-AF65-F5344CB8AC3E}">
        <p14:creationId xmlns:p14="http://schemas.microsoft.com/office/powerpoint/2010/main" val="19482173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525344" cy="9906000"/>
          </a:xfrm>
          <a:prstGeom prst="rect">
            <a:avLst/>
          </a:prstGeom>
        </p:spPr>
      </p:pic>
    </p:spTree>
    <p:extLst>
      <p:ext uri="{BB962C8B-B14F-4D97-AF65-F5344CB8AC3E}">
        <p14:creationId xmlns:p14="http://schemas.microsoft.com/office/powerpoint/2010/main" val="40339243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381328" cy="9906000"/>
          </a:xfrm>
          <a:prstGeom prst="rect">
            <a:avLst/>
          </a:prstGeom>
        </p:spPr>
      </p:pic>
    </p:spTree>
    <p:extLst>
      <p:ext uri="{BB962C8B-B14F-4D97-AF65-F5344CB8AC3E}">
        <p14:creationId xmlns:p14="http://schemas.microsoft.com/office/powerpoint/2010/main" val="3436960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381328" cy="9906000"/>
          </a:xfrm>
          <a:prstGeom prst="rect">
            <a:avLst/>
          </a:prstGeom>
        </p:spPr>
      </p:pic>
    </p:spTree>
    <p:extLst>
      <p:ext uri="{BB962C8B-B14F-4D97-AF65-F5344CB8AC3E}">
        <p14:creationId xmlns:p14="http://schemas.microsoft.com/office/powerpoint/2010/main" val="2935240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5.jpg"/>
          <p:cNvPicPr>
            <a:picLocks noChangeAspect="1"/>
          </p:cNvPicPr>
          <p:nvPr/>
        </p:nvPicPr>
        <p:blipFill>
          <a:blip r:embed="rId2"/>
          <a:stretch>
            <a:fillRect/>
          </a:stretch>
        </p:blipFill>
        <p:spPr>
          <a:xfrm>
            <a:off x="0" y="0"/>
            <a:ext cx="6331834" cy="9705528"/>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381328" cy="9906000"/>
          </a:xfrm>
          <a:prstGeom prst="rect">
            <a:avLst/>
          </a:prstGeom>
        </p:spPr>
      </p:pic>
    </p:spTree>
    <p:extLst>
      <p:ext uri="{BB962C8B-B14F-4D97-AF65-F5344CB8AC3E}">
        <p14:creationId xmlns:p14="http://schemas.microsoft.com/office/powerpoint/2010/main" val="3940025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 y="0"/>
            <a:ext cx="6379781" cy="9906000"/>
          </a:xfrm>
          <a:prstGeom prst="rect">
            <a:avLst/>
          </a:prstGeom>
        </p:spPr>
      </p:pic>
    </p:spTree>
    <p:extLst>
      <p:ext uri="{BB962C8B-B14F-4D97-AF65-F5344CB8AC3E}">
        <p14:creationId xmlns:p14="http://schemas.microsoft.com/office/powerpoint/2010/main" val="34300539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 y="0"/>
            <a:ext cx="6307773" cy="9906000"/>
          </a:xfrm>
          <a:prstGeom prst="rect">
            <a:avLst/>
          </a:prstGeom>
        </p:spPr>
      </p:pic>
    </p:spTree>
    <p:extLst>
      <p:ext uri="{BB962C8B-B14F-4D97-AF65-F5344CB8AC3E}">
        <p14:creationId xmlns:p14="http://schemas.microsoft.com/office/powerpoint/2010/main" val="8959232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309320" cy="9906000"/>
          </a:xfrm>
          <a:prstGeom prst="rect">
            <a:avLst/>
          </a:prstGeom>
        </p:spPr>
      </p:pic>
    </p:spTree>
    <p:extLst>
      <p:ext uri="{BB962C8B-B14F-4D97-AF65-F5344CB8AC3E}">
        <p14:creationId xmlns:p14="http://schemas.microsoft.com/office/powerpoint/2010/main" val="330504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1" y="0"/>
            <a:ext cx="6302829" cy="9906000"/>
          </a:xfrm>
          <a:prstGeom prst="rect">
            <a:avLst/>
          </a:prstGeom>
        </p:spPr>
      </p:pic>
    </p:spTree>
    <p:extLst>
      <p:ext uri="{BB962C8B-B14F-4D97-AF65-F5344CB8AC3E}">
        <p14:creationId xmlns:p14="http://schemas.microsoft.com/office/powerpoint/2010/main" val="29725111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 y="0"/>
            <a:ext cx="6307773" cy="9906000"/>
          </a:xfrm>
          <a:prstGeom prst="rect">
            <a:avLst/>
          </a:prstGeom>
        </p:spPr>
      </p:pic>
    </p:spTree>
    <p:extLst>
      <p:ext uri="{BB962C8B-B14F-4D97-AF65-F5344CB8AC3E}">
        <p14:creationId xmlns:p14="http://schemas.microsoft.com/office/powerpoint/2010/main" val="1384565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381328" cy="9906000"/>
          </a:xfrm>
          <a:prstGeom prst="rect">
            <a:avLst/>
          </a:prstGeom>
        </p:spPr>
      </p:pic>
    </p:spTree>
    <p:extLst>
      <p:ext uri="{BB962C8B-B14F-4D97-AF65-F5344CB8AC3E}">
        <p14:creationId xmlns:p14="http://schemas.microsoft.com/office/powerpoint/2010/main" val="16354622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381328" cy="9906000"/>
          </a:xfrm>
          <a:prstGeom prst="rect">
            <a:avLst/>
          </a:prstGeom>
        </p:spPr>
      </p:pic>
    </p:spTree>
    <p:extLst>
      <p:ext uri="{BB962C8B-B14F-4D97-AF65-F5344CB8AC3E}">
        <p14:creationId xmlns:p14="http://schemas.microsoft.com/office/powerpoint/2010/main" val="2147814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381328" cy="9906000"/>
          </a:xfrm>
          <a:prstGeom prst="rect">
            <a:avLst/>
          </a:prstGeom>
        </p:spPr>
      </p:pic>
    </p:spTree>
    <p:extLst>
      <p:ext uri="{BB962C8B-B14F-4D97-AF65-F5344CB8AC3E}">
        <p14:creationId xmlns:p14="http://schemas.microsoft.com/office/powerpoint/2010/main" val="39471847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381328" cy="9906000"/>
          </a:xfrm>
          <a:prstGeom prst="rect">
            <a:avLst/>
          </a:prstGeom>
        </p:spPr>
      </p:pic>
    </p:spTree>
    <p:extLst>
      <p:ext uri="{BB962C8B-B14F-4D97-AF65-F5344CB8AC3E}">
        <p14:creationId xmlns:p14="http://schemas.microsoft.com/office/powerpoint/2010/main" val="2142899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3.jpg"/>
          <p:cNvPicPr>
            <a:picLocks noChangeAspect="1"/>
          </p:cNvPicPr>
          <p:nvPr/>
        </p:nvPicPr>
        <p:blipFill>
          <a:blip r:embed="rId2"/>
          <a:stretch>
            <a:fillRect/>
          </a:stretch>
        </p:blipFill>
        <p:spPr>
          <a:xfrm>
            <a:off x="1" y="0"/>
            <a:ext cx="6453335" cy="9906000"/>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27.jpg"/>
          <p:cNvPicPr>
            <a:picLocks noChangeAspect="1"/>
          </p:cNvPicPr>
          <p:nvPr/>
        </p:nvPicPr>
        <p:blipFill>
          <a:blip r:embed="rId2"/>
          <a:stretch>
            <a:fillRect/>
          </a:stretch>
        </p:blipFill>
        <p:spPr>
          <a:xfrm>
            <a:off x="0" y="0"/>
            <a:ext cx="6357958" cy="9906000"/>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819304.jpg"/>
          <p:cNvPicPr>
            <a:picLocks noChangeAspect="1"/>
          </p:cNvPicPr>
          <p:nvPr/>
        </p:nvPicPr>
        <p:blipFill>
          <a:blip r:embed="rId2"/>
          <a:stretch>
            <a:fillRect/>
          </a:stretch>
        </p:blipFill>
        <p:spPr>
          <a:xfrm>
            <a:off x="0" y="0"/>
            <a:ext cx="6429396" cy="9906000"/>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9906000"/>
          </a:xfrm>
          <a:prstGeom prst="rect">
            <a:avLst/>
          </a:prstGeom>
        </p:spPr>
      </p:pic>
    </p:spTree>
    <p:extLst>
      <p:ext uri="{BB962C8B-B14F-4D97-AF65-F5344CB8AC3E}">
        <p14:creationId xmlns:p14="http://schemas.microsoft.com/office/powerpoint/2010/main" val="22680162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9906000"/>
          </a:xfrm>
          <a:prstGeom prst="rect">
            <a:avLst/>
          </a:prstGeom>
        </p:spPr>
      </p:pic>
    </p:spTree>
    <p:extLst>
      <p:ext uri="{BB962C8B-B14F-4D97-AF65-F5344CB8AC3E}">
        <p14:creationId xmlns:p14="http://schemas.microsoft.com/office/powerpoint/2010/main" val="18933180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724001" y="1728665"/>
            <a:ext cx="9906002" cy="6448671"/>
          </a:xfrm>
          <a:prstGeom prst="rect">
            <a:avLst/>
          </a:prstGeom>
        </p:spPr>
      </p:pic>
    </p:spTree>
    <p:extLst>
      <p:ext uri="{BB962C8B-B14F-4D97-AF65-F5344CB8AC3E}">
        <p14:creationId xmlns:p14="http://schemas.microsoft.com/office/powerpoint/2010/main" val="4677968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4007"/>
            <a:ext cx="6858000" cy="9697986"/>
          </a:xfrm>
          <a:prstGeom prst="rect">
            <a:avLst/>
          </a:prstGeom>
        </p:spPr>
      </p:pic>
    </p:spTree>
    <p:extLst>
      <p:ext uri="{BB962C8B-B14F-4D97-AF65-F5344CB8AC3E}">
        <p14:creationId xmlns:p14="http://schemas.microsoft.com/office/powerpoint/2010/main" val="8078403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798342" y="1798341"/>
            <a:ext cx="9906002" cy="6309320"/>
          </a:xfrm>
          <a:prstGeom prst="rect">
            <a:avLst/>
          </a:prstGeom>
        </p:spPr>
      </p:pic>
    </p:spTree>
    <p:extLst>
      <p:ext uri="{BB962C8B-B14F-4D97-AF65-F5344CB8AC3E}">
        <p14:creationId xmlns:p14="http://schemas.microsoft.com/office/powerpoint/2010/main" val="11161387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381328" cy="9906000"/>
          </a:xfrm>
          <a:prstGeom prst="rect">
            <a:avLst/>
          </a:prstGeom>
        </p:spPr>
      </p:pic>
    </p:spTree>
    <p:extLst>
      <p:ext uri="{BB962C8B-B14F-4D97-AF65-F5344CB8AC3E}">
        <p14:creationId xmlns:p14="http://schemas.microsoft.com/office/powerpoint/2010/main" val="7776206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381328" cy="9906000"/>
          </a:xfrm>
          <a:prstGeom prst="rect">
            <a:avLst/>
          </a:prstGeom>
        </p:spPr>
      </p:pic>
    </p:spTree>
    <p:extLst>
      <p:ext uri="{BB962C8B-B14F-4D97-AF65-F5344CB8AC3E}">
        <p14:creationId xmlns:p14="http://schemas.microsoft.com/office/powerpoint/2010/main" val="42342803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381328" cy="9906000"/>
          </a:xfrm>
          <a:prstGeom prst="rect">
            <a:avLst/>
          </a:prstGeom>
        </p:spPr>
      </p:pic>
    </p:spTree>
    <p:extLst>
      <p:ext uri="{BB962C8B-B14F-4D97-AF65-F5344CB8AC3E}">
        <p14:creationId xmlns:p14="http://schemas.microsoft.com/office/powerpoint/2010/main" val="3693813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11.jpg"/>
          <p:cNvPicPr>
            <a:picLocks noChangeAspect="1"/>
          </p:cNvPicPr>
          <p:nvPr/>
        </p:nvPicPr>
        <p:blipFill>
          <a:blip r:embed="rId2"/>
          <a:stretch>
            <a:fillRect/>
          </a:stretch>
        </p:blipFill>
        <p:spPr>
          <a:xfrm>
            <a:off x="-12576" y="0"/>
            <a:ext cx="6827108" cy="9906000"/>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1" y="0"/>
            <a:ext cx="6304249" cy="9906000"/>
          </a:xfrm>
          <a:prstGeom prst="rect">
            <a:avLst/>
          </a:prstGeom>
        </p:spPr>
      </p:pic>
    </p:spTree>
    <p:extLst>
      <p:ext uri="{BB962C8B-B14F-4D97-AF65-F5344CB8AC3E}">
        <p14:creationId xmlns:p14="http://schemas.microsoft.com/office/powerpoint/2010/main" val="7466549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342900" y="747714"/>
            <a:ext cx="6172200" cy="458787"/>
          </a:xfrm>
        </p:spPr>
        <p:txBody>
          <a:bodyPr>
            <a:normAutofit fontScale="90000"/>
          </a:bodyPr>
          <a:lstStyle/>
          <a:p>
            <a:r>
              <a:rPr lang="en-US" altLang="zh-TW" sz="6600">
                <a:solidFill>
                  <a:srgbClr val="0000FF"/>
                </a:solidFill>
              </a:rPr>
              <a:t/>
            </a:r>
            <a:br>
              <a:rPr lang="en-US" altLang="zh-TW" sz="6600">
                <a:solidFill>
                  <a:srgbClr val="0000FF"/>
                </a:solidFill>
              </a:rPr>
            </a:br>
            <a:r>
              <a:rPr lang="en-US" altLang="zh-TW" sz="3600">
                <a:solidFill>
                  <a:srgbClr val="0000FF"/>
                </a:solidFill>
              </a:rPr>
              <a:t/>
            </a:r>
            <a:br>
              <a:rPr lang="en-US" altLang="zh-TW" sz="3600">
                <a:solidFill>
                  <a:srgbClr val="0000FF"/>
                </a:solidFill>
              </a:rPr>
            </a:br>
            <a:endParaRPr lang="en-US" altLang="zh-TW" sz="3600">
              <a:solidFill>
                <a:srgbClr val="0000FF"/>
              </a:solidFill>
            </a:endParaRPr>
          </a:p>
        </p:txBody>
      </p:sp>
      <p:sp>
        <p:nvSpPr>
          <p:cNvPr id="47107" name="Rectangle 3"/>
          <p:cNvSpPr>
            <a:spLocks noGrp="1" noChangeArrowheads="1"/>
          </p:cNvSpPr>
          <p:nvPr>
            <p:ph idx="1"/>
          </p:nvPr>
        </p:nvSpPr>
        <p:spPr>
          <a:xfrm>
            <a:off x="0" y="0"/>
            <a:ext cx="6858000" cy="9906000"/>
          </a:xfrm>
          <a:ln>
            <a:solidFill>
              <a:srgbClr val="FF3300"/>
            </a:solidFill>
          </a:ln>
        </p:spPr>
        <p:txBody>
          <a:bodyPr>
            <a:normAutofit fontScale="85000" lnSpcReduction="20000"/>
          </a:bodyPr>
          <a:lstStyle/>
          <a:p>
            <a:pPr>
              <a:lnSpc>
                <a:spcPct val="80000"/>
              </a:lnSpc>
              <a:buFontTx/>
              <a:buNone/>
            </a:pPr>
            <a:r>
              <a:rPr lang="en-US" altLang="zh-TW" sz="2800" dirty="0">
                <a:solidFill>
                  <a:srgbClr val="0000FF"/>
                </a:solidFill>
              </a:rPr>
              <a:t>               </a:t>
            </a:r>
          </a:p>
          <a:p>
            <a:pPr>
              <a:lnSpc>
                <a:spcPct val="80000"/>
              </a:lnSpc>
              <a:buFontTx/>
              <a:buNone/>
            </a:pPr>
            <a:r>
              <a:rPr lang="en-US" altLang="zh-TW" sz="2800" dirty="0">
                <a:solidFill>
                  <a:srgbClr val="0000FF"/>
                </a:solidFill>
              </a:rPr>
              <a:t>          </a:t>
            </a:r>
            <a:r>
              <a:rPr lang="zh-TW" altLang="en-US" sz="4000" b="1" dirty="0">
                <a:solidFill>
                  <a:srgbClr val="0000FF"/>
                </a:solidFill>
                <a:latin typeface="標楷體" pitchFamily="65" charset="-120"/>
                <a:ea typeface="標楷體" pitchFamily="65" charset="-120"/>
              </a:rPr>
              <a:t>如何成功的快速致富</a:t>
            </a:r>
            <a:endParaRPr lang="en-US" altLang="zh-TW" sz="4000" b="1" dirty="0">
              <a:solidFill>
                <a:srgbClr val="0000FF"/>
              </a:solidFill>
              <a:latin typeface="標楷體" pitchFamily="65" charset="-120"/>
              <a:ea typeface="標楷體" pitchFamily="65" charset="-120"/>
            </a:endParaRPr>
          </a:p>
          <a:p>
            <a:pPr>
              <a:lnSpc>
                <a:spcPct val="80000"/>
              </a:lnSpc>
              <a:buNone/>
            </a:pPr>
            <a:endParaRPr lang="zh-TW" altLang="en-US" sz="1600" b="1" dirty="0">
              <a:solidFill>
                <a:srgbClr val="FF3300"/>
              </a:solidFill>
              <a:latin typeface="標楷體" pitchFamily="65" charset="-120"/>
              <a:ea typeface="標楷體" pitchFamily="65" charset="-120"/>
            </a:endParaRPr>
          </a:p>
          <a:p>
            <a:pPr>
              <a:lnSpc>
                <a:spcPct val="80000"/>
              </a:lnSpc>
              <a:buNone/>
            </a:pPr>
            <a:r>
              <a:rPr lang="zh-TW" altLang="en-US" dirty="0">
                <a:solidFill>
                  <a:srgbClr val="FF3300"/>
                </a:solidFill>
                <a:latin typeface="標楷體" pitchFamily="65" charset="-120"/>
                <a:ea typeface="標楷體" pitchFamily="65" charset="-120"/>
              </a:rPr>
              <a:t>◆</a:t>
            </a:r>
            <a:r>
              <a:rPr lang="zh-TW" altLang="en-US" b="1" dirty="0">
                <a:solidFill>
                  <a:srgbClr val="FF3300"/>
                </a:solidFill>
                <a:latin typeface="標楷體" pitchFamily="65" charset="-120"/>
                <a:ea typeface="標楷體" pitchFamily="65" charset="-120"/>
              </a:rPr>
              <a:t>三大堅持</a:t>
            </a:r>
          </a:p>
          <a:p>
            <a:pPr>
              <a:lnSpc>
                <a:spcPct val="80000"/>
              </a:lnSpc>
              <a:buNone/>
            </a:pPr>
            <a:r>
              <a:rPr lang="zh-TW" altLang="en-US" sz="2200" dirty="0">
                <a:latin typeface="標楷體" pitchFamily="65" charset="-120"/>
                <a:ea typeface="標楷體" pitchFamily="65" charset="-120"/>
              </a:rPr>
              <a:t>   </a:t>
            </a:r>
            <a:r>
              <a:rPr lang="zh-TW" altLang="en-US" sz="2200" b="1" dirty="0">
                <a:latin typeface="標楷體" pitchFamily="65" charset="-120"/>
                <a:ea typeface="標楷體" pitchFamily="65" charset="-120"/>
              </a:rPr>
              <a:t>無壓力經營法 </a:t>
            </a:r>
            <a:r>
              <a:rPr lang="en-US" altLang="zh-TW" sz="2200" b="1" dirty="0">
                <a:latin typeface="標楷體" pitchFamily="65" charset="-120"/>
                <a:ea typeface="標楷體" pitchFamily="65" charset="-120"/>
              </a:rPr>
              <a:t>: </a:t>
            </a:r>
            <a:r>
              <a:rPr lang="zh-TW" altLang="en-US" sz="2200" b="1" dirty="0">
                <a:latin typeface="標楷體" pitchFamily="65" charset="-120"/>
                <a:ea typeface="標楷體" pitchFamily="65" charset="-120"/>
              </a:rPr>
              <a:t>付現、刷卡、分期</a:t>
            </a:r>
            <a:endParaRPr lang="en-US" altLang="zh-TW" sz="2200" b="1" dirty="0">
              <a:latin typeface="標楷體" pitchFamily="65" charset="-120"/>
              <a:ea typeface="標楷體" pitchFamily="65" charset="-120"/>
            </a:endParaRPr>
          </a:p>
          <a:p>
            <a:pPr>
              <a:lnSpc>
                <a:spcPct val="80000"/>
              </a:lnSpc>
              <a:buNone/>
            </a:pPr>
            <a:r>
              <a:rPr lang="en-US" altLang="zh-TW" sz="2200" dirty="0">
                <a:latin typeface="標楷體" pitchFamily="65" charset="-120"/>
                <a:ea typeface="標楷體" pitchFamily="65" charset="-120"/>
              </a:rPr>
              <a:t>   </a:t>
            </a:r>
            <a:r>
              <a:rPr lang="zh-TW" altLang="en-US" sz="2200" b="1" dirty="0">
                <a:latin typeface="標楷體" pitchFamily="65" charset="-120"/>
                <a:ea typeface="標楷體" pitchFamily="65" charset="-120"/>
              </a:rPr>
              <a:t>以最有效的方法、最短的時間，來獲取最高的利潤</a:t>
            </a:r>
          </a:p>
          <a:p>
            <a:pPr>
              <a:lnSpc>
                <a:spcPct val="80000"/>
              </a:lnSpc>
              <a:buNone/>
            </a:pPr>
            <a:r>
              <a:rPr lang="zh-TW" altLang="en-US" sz="2200" dirty="0">
                <a:latin typeface="標楷體" pitchFamily="65" charset="-120"/>
                <a:ea typeface="標楷體" pitchFamily="65" charset="-120"/>
              </a:rPr>
              <a:t>  </a:t>
            </a:r>
            <a:r>
              <a:rPr lang="zh-TW" altLang="en-US" sz="2200" b="1" dirty="0">
                <a:latin typeface="標楷體" pitchFamily="65" charset="-120"/>
                <a:ea typeface="標楷體" pitchFamily="65" charset="-120"/>
              </a:rPr>
              <a:t> 服務</a:t>
            </a:r>
            <a:r>
              <a:rPr lang="zh-TW" altLang="en-US" sz="2200" dirty="0">
                <a:latin typeface="標楷體" pitchFamily="65" charset="-120"/>
                <a:ea typeface="標楷體" pitchFamily="65" charset="-120"/>
              </a:rPr>
              <a:t>： </a:t>
            </a:r>
            <a:endParaRPr lang="en-US" altLang="zh-TW" sz="2200" dirty="0">
              <a:latin typeface="標楷體" pitchFamily="65" charset="-120"/>
              <a:ea typeface="標楷體" pitchFamily="65" charset="-120"/>
            </a:endParaRPr>
          </a:p>
          <a:p>
            <a:pPr>
              <a:lnSpc>
                <a:spcPct val="80000"/>
              </a:lnSpc>
              <a:buNone/>
            </a:pPr>
            <a:r>
              <a:rPr lang="zh-TW" altLang="en-US" sz="2200" dirty="0">
                <a:latin typeface="標楷體" pitchFamily="65" charset="-120"/>
                <a:ea typeface="標楷體" pitchFamily="65" charset="-120"/>
              </a:rPr>
              <a:t>        </a:t>
            </a:r>
            <a:r>
              <a:rPr lang="en-US" altLang="zh-TW" sz="2200" dirty="0">
                <a:latin typeface="標楷體" pitchFamily="65" charset="-120"/>
                <a:ea typeface="標楷體" pitchFamily="65" charset="-120"/>
              </a:rPr>
              <a:t>1. </a:t>
            </a:r>
            <a:r>
              <a:rPr lang="zh-TW" altLang="en-US" sz="2200" b="1" dirty="0">
                <a:latin typeface="標楷體" pitchFamily="65" charset="-120"/>
                <a:ea typeface="標楷體" pitchFamily="65" charset="-120"/>
              </a:rPr>
              <a:t>行銷策略</a:t>
            </a:r>
            <a:r>
              <a:rPr lang="zh-TW" altLang="en-US" sz="2200" dirty="0">
                <a:latin typeface="標楷體" pitchFamily="65" charset="-120"/>
                <a:ea typeface="標楷體" pitchFamily="65" charset="-120"/>
              </a:rPr>
              <a:t>   </a:t>
            </a:r>
            <a:endParaRPr lang="en-US" altLang="zh-TW" sz="2200" dirty="0">
              <a:latin typeface="標楷體" pitchFamily="65" charset="-120"/>
              <a:ea typeface="標楷體" pitchFamily="65" charset="-120"/>
            </a:endParaRPr>
          </a:p>
          <a:p>
            <a:pPr>
              <a:lnSpc>
                <a:spcPct val="80000"/>
              </a:lnSpc>
              <a:buNone/>
            </a:pPr>
            <a:r>
              <a:rPr lang="zh-TW" altLang="en-US" sz="2200" dirty="0">
                <a:latin typeface="標楷體" pitchFamily="65" charset="-120"/>
                <a:ea typeface="標楷體" pitchFamily="65" charset="-120"/>
              </a:rPr>
              <a:t>        </a:t>
            </a:r>
            <a:r>
              <a:rPr lang="en-US" altLang="zh-TW" sz="2200" dirty="0">
                <a:latin typeface="標楷體" pitchFamily="65" charset="-120"/>
                <a:ea typeface="標楷體" pitchFamily="65" charset="-120"/>
              </a:rPr>
              <a:t>2. </a:t>
            </a:r>
            <a:r>
              <a:rPr lang="zh-TW" altLang="en-US" sz="2200" b="1" dirty="0">
                <a:latin typeface="標楷體" pitchFamily="65" charset="-120"/>
                <a:ea typeface="標楷體" pitchFamily="65" charset="-120"/>
              </a:rPr>
              <a:t>店務管理</a:t>
            </a:r>
            <a:r>
              <a:rPr lang="zh-TW" altLang="en-US" sz="2200" dirty="0">
                <a:latin typeface="標楷體" pitchFamily="65" charset="-120"/>
                <a:ea typeface="標楷體" pitchFamily="65" charset="-120"/>
              </a:rPr>
              <a:t>    </a:t>
            </a:r>
            <a:endParaRPr lang="en-US" altLang="zh-TW" sz="2200" dirty="0">
              <a:latin typeface="標楷體" pitchFamily="65" charset="-120"/>
              <a:ea typeface="標楷體" pitchFamily="65" charset="-120"/>
            </a:endParaRPr>
          </a:p>
          <a:p>
            <a:pPr>
              <a:lnSpc>
                <a:spcPct val="80000"/>
              </a:lnSpc>
              <a:buNone/>
            </a:pPr>
            <a:r>
              <a:rPr lang="zh-TW" altLang="en-US" sz="2200" dirty="0">
                <a:latin typeface="標楷體" pitchFamily="65" charset="-120"/>
                <a:ea typeface="標楷體" pitchFamily="65" charset="-120"/>
              </a:rPr>
              <a:t>        </a:t>
            </a:r>
            <a:r>
              <a:rPr lang="en-US" altLang="zh-TW" sz="2200" dirty="0">
                <a:latin typeface="標楷體" pitchFamily="65" charset="-120"/>
                <a:ea typeface="標楷體" pitchFamily="65" charset="-120"/>
              </a:rPr>
              <a:t>3.</a:t>
            </a:r>
            <a:r>
              <a:rPr lang="en-US" altLang="zh-TW" sz="2200" b="1" dirty="0">
                <a:latin typeface="標楷體" pitchFamily="65" charset="-120"/>
                <a:ea typeface="標楷體" pitchFamily="65" charset="-120"/>
              </a:rPr>
              <a:t> Q&amp;A</a:t>
            </a:r>
            <a:r>
              <a:rPr lang="en-US" altLang="zh-TW" sz="2200" dirty="0">
                <a:latin typeface="標楷體" pitchFamily="65" charset="-120"/>
                <a:ea typeface="標楷體" pitchFamily="65" charset="-120"/>
              </a:rPr>
              <a:t>    </a:t>
            </a:r>
          </a:p>
          <a:p>
            <a:pPr>
              <a:lnSpc>
                <a:spcPct val="80000"/>
              </a:lnSpc>
              <a:buNone/>
            </a:pPr>
            <a:r>
              <a:rPr lang="zh-TW" altLang="en-US" sz="2200" dirty="0">
                <a:latin typeface="標楷體" pitchFamily="65" charset="-120"/>
                <a:ea typeface="標楷體" pitchFamily="65" charset="-120"/>
              </a:rPr>
              <a:t>        </a:t>
            </a:r>
            <a:r>
              <a:rPr lang="en-US" altLang="zh-TW" sz="2200" dirty="0">
                <a:latin typeface="標楷體" pitchFamily="65" charset="-120"/>
                <a:ea typeface="標楷體" pitchFamily="65" charset="-120"/>
              </a:rPr>
              <a:t>4. </a:t>
            </a:r>
            <a:r>
              <a:rPr lang="zh-TW" altLang="en-US" sz="2200" b="1" dirty="0">
                <a:latin typeface="標楷體" pitchFamily="65" charset="-120"/>
                <a:ea typeface="標楷體" pitchFamily="65" charset="-120"/>
              </a:rPr>
              <a:t>手技傳導</a:t>
            </a:r>
          </a:p>
          <a:p>
            <a:pPr>
              <a:lnSpc>
                <a:spcPct val="80000"/>
              </a:lnSpc>
              <a:buNone/>
            </a:pPr>
            <a:endParaRPr lang="zh-TW" altLang="en-US" sz="2200" b="1" dirty="0">
              <a:latin typeface="標楷體" pitchFamily="65" charset="-120"/>
              <a:ea typeface="標楷體" pitchFamily="65" charset="-120"/>
            </a:endParaRPr>
          </a:p>
          <a:p>
            <a:pPr>
              <a:lnSpc>
                <a:spcPct val="80000"/>
              </a:lnSpc>
              <a:buNone/>
            </a:pPr>
            <a:r>
              <a:rPr lang="zh-TW" altLang="en-US" dirty="0">
                <a:solidFill>
                  <a:srgbClr val="FF3300"/>
                </a:solidFill>
                <a:latin typeface="標楷體" pitchFamily="65" charset="-120"/>
                <a:ea typeface="標楷體" pitchFamily="65" charset="-120"/>
              </a:rPr>
              <a:t>     </a:t>
            </a:r>
            <a:r>
              <a:rPr lang="zh-TW" altLang="en-US" dirty="0" smtClean="0">
                <a:solidFill>
                  <a:srgbClr val="FF3300"/>
                </a:solidFill>
                <a:latin typeface="標楷體" pitchFamily="65" charset="-120"/>
                <a:ea typeface="標楷體" pitchFamily="65" charset="-120"/>
              </a:rPr>
              <a:t>◆</a:t>
            </a:r>
            <a:r>
              <a:rPr lang="zh-TW" altLang="en-US" b="1" dirty="0" smtClean="0">
                <a:solidFill>
                  <a:srgbClr val="FF3300"/>
                </a:solidFill>
                <a:latin typeface="標楷體" pitchFamily="65" charset="-120"/>
                <a:ea typeface="標楷體" pitchFamily="65" charset="-120"/>
              </a:rPr>
              <a:t>六大特色手</a:t>
            </a:r>
            <a:r>
              <a:rPr lang="zh-TW" altLang="en-US" b="1" dirty="0">
                <a:solidFill>
                  <a:srgbClr val="FF3300"/>
                </a:solidFill>
                <a:latin typeface="標楷體" pitchFamily="65" charset="-120"/>
                <a:ea typeface="標楷體" pitchFamily="65" charset="-120"/>
              </a:rPr>
              <a:t>技</a:t>
            </a:r>
          </a:p>
          <a:p>
            <a:pPr>
              <a:lnSpc>
                <a:spcPct val="80000"/>
              </a:lnSpc>
              <a:buNone/>
            </a:pPr>
            <a:r>
              <a:rPr lang="zh-TW" altLang="en-US" sz="2200" dirty="0">
                <a:latin typeface="標楷體" pitchFamily="65" charset="-120"/>
                <a:ea typeface="標楷體" pitchFamily="65" charset="-120"/>
              </a:rPr>
              <a:t>  ★藻回童顏  </a:t>
            </a:r>
            <a:endParaRPr lang="en-US" altLang="zh-TW" sz="2200" dirty="0">
              <a:latin typeface="標楷體" pitchFamily="65" charset="-120"/>
              <a:ea typeface="標楷體" pitchFamily="65" charset="-120"/>
            </a:endParaRPr>
          </a:p>
          <a:p>
            <a:pPr>
              <a:lnSpc>
                <a:spcPct val="80000"/>
              </a:lnSpc>
              <a:buNone/>
            </a:pPr>
            <a:r>
              <a:rPr lang="zh-TW" altLang="en-US" sz="2200" dirty="0">
                <a:latin typeface="標楷體" pitchFamily="65" charset="-120"/>
                <a:ea typeface="標楷體" pitchFamily="65" charset="-120"/>
              </a:rPr>
              <a:t>  ★事業雙峰 </a:t>
            </a:r>
            <a:endParaRPr lang="en-US" altLang="zh-TW" sz="2200" dirty="0">
              <a:latin typeface="標楷體" pitchFamily="65" charset="-120"/>
              <a:ea typeface="標楷體" pitchFamily="65" charset="-120"/>
            </a:endParaRPr>
          </a:p>
          <a:p>
            <a:pPr>
              <a:lnSpc>
                <a:spcPct val="80000"/>
              </a:lnSpc>
              <a:buNone/>
            </a:pPr>
            <a:r>
              <a:rPr lang="zh-TW" altLang="en-US" sz="2200" dirty="0">
                <a:latin typeface="標楷體" pitchFamily="65" charset="-120"/>
                <a:ea typeface="標楷體" pitchFamily="65" charset="-120"/>
              </a:rPr>
              <a:t>  ★五行美背整脊</a:t>
            </a:r>
            <a:endParaRPr lang="en-US" altLang="zh-TW" sz="2200" dirty="0">
              <a:latin typeface="標楷體" pitchFamily="65" charset="-120"/>
              <a:ea typeface="標楷體" pitchFamily="65" charset="-120"/>
            </a:endParaRPr>
          </a:p>
          <a:p>
            <a:pPr>
              <a:lnSpc>
                <a:spcPct val="80000"/>
              </a:lnSpc>
              <a:buNone/>
            </a:pPr>
            <a:r>
              <a:rPr lang="zh-TW" altLang="en-US" sz="2200" dirty="0">
                <a:latin typeface="標楷體" pitchFamily="65" charset="-120"/>
                <a:ea typeface="標楷體" pitchFamily="65" charset="-120"/>
              </a:rPr>
              <a:t>  ★局</a:t>
            </a:r>
            <a:r>
              <a:rPr lang="zh-TW" altLang="en-US" dirty="0" smtClean="0">
                <a:latin typeface="標楷體" pitchFamily="65" charset="-120"/>
                <a:ea typeface="標楷體" pitchFamily="65" charset="-120"/>
              </a:rPr>
              <a:t>塑體雕</a:t>
            </a:r>
            <a:r>
              <a:rPr lang="en-US" altLang="zh-TW" dirty="0" smtClean="0">
                <a:latin typeface="標楷體" pitchFamily="65" charset="-120"/>
                <a:ea typeface="標楷體" pitchFamily="65" charset="-120"/>
              </a:rPr>
              <a:t>S</a:t>
            </a:r>
            <a:r>
              <a:rPr lang="zh-TW" altLang="en-US" dirty="0" smtClean="0">
                <a:latin typeface="標楷體" pitchFamily="65" charset="-120"/>
                <a:ea typeface="標楷體" pitchFamily="65" charset="-120"/>
              </a:rPr>
              <a:t>曲線</a:t>
            </a:r>
            <a:endParaRPr lang="en-US" altLang="zh-TW" dirty="0" smtClean="0">
              <a:latin typeface="標楷體" pitchFamily="65" charset="-120"/>
              <a:ea typeface="標楷體" pitchFamily="65" charset="-120"/>
            </a:endParaRPr>
          </a:p>
          <a:p>
            <a:pPr>
              <a:lnSpc>
                <a:spcPct val="80000"/>
              </a:lnSpc>
              <a:buNone/>
            </a:pPr>
            <a:r>
              <a:rPr lang="zh-TW" altLang="en-US" sz="2200" dirty="0">
                <a:latin typeface="標楷體" pitchFamily="65" charset="-120"/>
                <a:ea typeface="標楷體" pitchFamily="65" charset="-120"/>
              </a:rPr>
              <a:t>  ★健髮養成</a:t>
            </a:r>
            <a:endParaRPr lang="en-US" altLang="zh-TW" sz="2200" dirty="0">
              <a:latin typeface="標楷體" pitchFamily="65" charset="-120"/>
              <a:ea typeface="標楷體" pitchFamily="65" charset="-120"/>
            </a:endParaRPr>
          </a:p>
          <a:p>
            <a:pPr>
              <a:lnSpc>
                <a:spcPct val="80000"/>
              </a:lnSpc>
              <a:buNone/>
            </a:pPr>
            <a:r>
              <a:rPr lang="zh-TW" altLang="en-US" sz="2200" dirty="0">
                <a:latin typeface="標楷體" pitchFamily="65" charset="-120"/>
                <a:ea typeface="標楷體" pitchFamily="65" charset="-120"/>
              </a:rPr>
              <a:t>  ★孕眉生長術</a:t>
            </a:r>
            <a:endParaRPr lang="en-US" altLang="zh-TW" dirty="0" smtClean="0">
              <a:latin typeface="標楷體" pitchFamily="65" charset="-120"/>
              <a:ea typeface="標楷體" pitchFamily="65" charset="-120"/>
            </a:endParaRPr>
          </a:p>
          <a:p>
            <a:pPr>
              <a:lnSpc>
                <a:spcPct val="80000"/>
              </a:lnSpc>
              <a:buNone/>
            </a:pPr>
            <a:endParaRPr lang="en-US" altLang="zh-TW" dirty="0" smtClean="0">
              <a:latin typeface="標楷體" pitchFamily="65" charset="-120"/>
              <a:ea typeface="標楷體" pitchFamily="65" charset="-120"/>
            </a:endParaRPr>
          </a:p>
          <a:p>
            <a:pPr>
              <a:lnSpc>
                <a:spcPct val="80000"/>
              </a:lnSpc>
              <a:buNone/>
            </a:pPr>
            <a:endParaRPr lang="zh-TW" altLang="en-US" dirty="0" smtClean="0">
              <a:latin typeface="標楷體" pitchFamily="65" charset="-120"/>
              <a:ea typeface="標楷體" pitchFamily="65" charset="-120"/>
            </a:endParaRPr>
          </a:p>
          <a:p>
            <a:pPr>
              <a:lnSpc>
                <a:spcPct val="80000"/>
              </a:lnSpc>
              <a:buNone/>
            </a:pPr>
            <a:r>
              <a:rPr lang="zh-TW" altLang="en-US" dirty="0" smtClean="0">
                <a:solidFill>
                  <a:srgbClr val="FF3300"/>
                </a:solidFill>
                <a:latin typeface="標楷體" pitchFamily="65" charset="-120"/>
                <a:ea typeface="標楷體" pitchFamily="65" charset="-120"/>
              </a:rPr>
              <a:t>     ◆</a:t>
            </a:r>
            <a:r>
              <a:rPr lang="zh-TW" altLang="en-US" b="1" dirty="0" smtClean="0">
                <a:solidFill>
                  <a:srgbClr val="FF3300"/>
                </a:solidFill>
                <a:latin typeface="標楷體" pitchFamily="65" charset="-120"/>
                <a:ea typeface="標楷體" pitchFamily="65" charset="-120"/>
              </a:rPr>
              <a:t>機能修護五大作用</a:t>
            </a:r>
            <a:endParaRPr lang="zh-TW" altLang="en-US" b="1" dirty="0">
              <a:solidFill>
                <a:srgbClr val="FF3300"/>
              </a:solidFill>
              <a:latin typeface="標楷體" pitchFamily="65" charset="-120"/>
              <a:ea typeface="標楷體" pitchFamily="65" charset="-120"/>
            </a:endParaRPr>
          </a:p>
          <a:p>
            <a:pPr>
              <a:lnSpc>
                <a:spcPct val="80000"/>
              </a:lnSpc>
              <a:buNone/>
            </a:pPr>
            <a:r>
              <a:rPr lang="zh-TW" altLang="en-US" sz="2200" b="1" dirty="0">
                <a:latin typeface="標楷體" pitchFamily="65" charset="-120"/>
                <a:ea typeface="標楷體" pitchFamily="65" charset="-120"/>
              </a:rPr>
              <a:t>  </a:t>
            </a:r>
            <a:r>
              <a:rPr lang="en-US" altLang="zh-TW" sz="2200" b="1" dirty="0">
                <a:latin typeface="標楷體" pitchFamily="65" charset="-120"/>
                <a:ea typeface="標楷體" pitchFamily="65" charset="-120"/>
              </a:rPr>
              <a:t>1</a:t>
            </a:r>
            <a:r>
              <a:rPr lang="zh-TW" altLang="en-US" sz="2200" b="1" dirty="0">
                <a:latin typeface="標楷體" pitchFamily="65" charset="-120"/>
                <a:ea typeface="標楷體" pitchFamily="65" charset="-120"/>
              </a:rPr>
              <a:t>、破壞 </a:t>
            </a:r>
            <a:r>
              <a:rPr lang="en-US" altLang="zh-TW" sz="2200" b="1" dirty="0">
                <a:latin typeface="標楷體" pitchFamily="65" charset="-120"/>
                <a:ea typeface="標楷體" pitchFamily="65" charset="-120"/>
              </a:rPr>
              <a:t>— </a:t>
            </a:r>
            <a:r>
              <a:rPr lang="zh-TW" altLang="en-US" sz="2200" b="1" dirty="0">
                <a:latin typeface="標楷體" pitchFamily="65" charset="-120"/>
                <a:ea typeface="標楷體" pitchFamily="65" charset="-120"/>
              </a:rPr>
              <a:t>徹底清潔須先把汙垢破壞掉</a:t>
            </a:r>
            <a:r>
              <a:rPr lang="zh-TW" altLang="en-US" sz="2200" dirty="0">
                <a:latin typeface="標楷體" pitchFamily="65" charset="-120"/>
                <a:ea typeface="標楷體" pitchFamily="65" charset="-120"/>
              </a:rPr>
              <a:t>                     </a:t>
            </a:r>
            <a:endParaRPr lang="en-US" altLang="zh-TW" sz="2200" b="1" dirty="0">
              <a:latin typeface="標楷體" pitchFamily="65" charset="-120"/>
              <a:ea typeface="標楷體" pitchFamily="65" charset="-120"/>
            </a:endParaRPr>
          </a:p>
          <a:p>
            <a:pPr>
              <a:lnSpc>
                <a:spcPct val="80000"/>
              </a:lnSpc>
              <a:buNone/>
            </a:pPr>
            <a:r>
              <a:rPr lang="zh-TW" altLang="en-US" sz="2200" b="1" dirty="0">
                <a:latin typeface="標楷體" pitchFamily="65" charset="-120"/>
                <a:ea typeface="標楷體" pitchFamily="65" charset="-120"/>
              </a:rPr>
              <a:t>  </a:t>
            </a:r>
            <a:r>
              <a:rPr lang="en-US" altLang="zh-TW" sz="2200" b="1" dirty="0">
                <a:latin typeface="標楷體" pitchFamily="65" charset="-120"/>
                <a:ea typeface="標楷體" pitchFamily="65" charset="-120"/>
              </a:rPr>
              <a:t>2</a:t>
            </a:r>
            <a:r>
              <a:rPr lang="zh-TW" altLang="en-US" sz="2200" b="1" dirty="0">
                <a:latin typeface="標楷體" pitchFamily="65" charset="-120"/>
                <a:ea typeface="標楷體" pitchFamily="65" charset="-120"/>
              </a:rPr>
              <a:t>、安撫 </a:t>
            </a:r>
            <a:r>
              <a:rPr lang="en-US" altLang="zh-TW" sz="2200" b="1" dirty="0">
                <a:latin typeface="標楷體" pitchFamily="65" charset="-120"/>
                <a:ea typeface="標楷體" pitchFamily="65" charset="-120"/>
              </a:rPr>
              <a:t>— </a:t>
            </a:r>
            <a:r>
              <a:rPr lang="zh-TW" altLang="en-US" sz="2200" b="1" dirty="0">
                <a:latin typeface="標楷體" pitchFamily="65" charset="-120"/>
                <a:ea typeface="標楷體" pitchFamily="65" charset="-120"/>
              </a:rPr>
              <a:t>破壞掉要安撫</a:t>
            </a:r>
          </a:p>
          <a:p>
            <a:pPr>
              <a:lnSpc>
                <a:spcPct val="80000"/>
              </a:lnSpc>
              <a:buNone/>
            </a:pPr>
            <a:r>
              <a:rPr lang="zh-TW" altLang="en-US" sz="2200" b="1" dirty="0">
                <a:latin typeface="標楷體" pitchFamily="65" charset="-120"/>
                <a:ea typeface="標楷體" pitchFamily="65" charset="-120"/>
              </a:rPr>
              <a:t>  </a:t>
            </a:r>
            <a:r>
              <a:rPr lang="en-US" altLang="zh-TW" sz="2200" b="1" dirty="0">
                <a:latin typeface="標楷體" pitchFamily="65" charset="-120"/>
                <a:ea typeface="標楷體" pitchFamily="65" charset="-120"/>
              </a:rPr>
              <a:t>3</a:t>
            </a:r>
            <a:r>
              <a:rPr lang="zh-TW" altLang="en-US" sz="2200" b="1" dirty="0">
                <a:latin typeface="標楷體" pitchFamily="65" charset="-120"/>
                <a:ea typeface="標楷體" pitchFamily="65" charset="-120"/>
              </a:rPr>
              <a:t>、補充 </a:t>
            </a:r>
            <a:r>
              <a:rPr lang="en-US" altLang="zh-TW" sz="2200" b="1" dirty="0">
                <a:latin typeface="標楷體" pitchFamily="65" charset="-120"/>
                <a:ea typeface="標楷體" pitchFamily="65" charset="-120"/>
              </a:rPr>
              <a:t>— </a:t>
            </a:r>
            <a:r>
              <a:rPr lang="zh-TW" altLang="en-US" sz="2200" b="1" dirty="0">
                <a:latin typeface="標楷體" pitchFamily="65" charset="-120"/>
                <a:ea typeface="標楷體" pitchFamily="65" charset="-120"/>
              </a:rPr>
              <a:t>針對每個人的需求</a:t>
            </a:r>
          </a:p>
          <a:p>
            <a:pPr>
              <a:lnSpc>
                <a:spcPct val="80000"/>
              </a:lnSpc>
              <a:buNone/>
            </a:pPr>
            <a:r>
              <a:rPr lang="zh-TW" altLang="en-US" sz="2200" b="1" dirty="0">
                <a:latin typeface="標楷體" pitchFamily="65" charset="-120"/>
                <a:ea typeface="標楷體" pitchFamily="65" charset="-120"/>
              </a:rPr>
              <a:t>  </a:t>
            </a:r>
            <a:r>
              <a:rPr lang="en-US" altLang="zh-TW" sz="2200" b="1" dirty="0">
                <a:latin typeface="標楷體" pitchFamily="65" charset="-120"/>
                <a:ea typeface="標楷體" pitchFamily="65" charset="-120"/>
              </a:rPr>
              <a:t>4</a:t>
            </a:r>
            <a:r>
              <a:rPr lang="zh-TW" altLang="en-US" sz="2200" b="1" dirty="0">
                <a:latin typeface="標楷體" pitchFamily="65" charset="-120"/>
                <a:ea typeface="標楷體" pitchFamily="65" charset="-120"/>
              </a:rPr>
              <a:t>、修護 </a:t>
            </a:r>
            <a:r>
              <a:rPr lang="en-US" altLang="zh-TW" sz="2200" b="1" dirty="0">
                <a:latin typeface="標楷體" pitchFamily="65" charset="-120"/>
                <a:ea typeface="標楷體" pitchFamily="65" charset="-120"/>
              </a:rPr>
              <a:t>— </a:t>
            </a:r>
            <a:r>
              <a:rPr lang="zh-TW" altLang="en-US" sz="2200" b="1" dirty="0">
                <a:latin typeface="標楷體" pitchFamily="65" charset="-120"/>
                <a:ea typeface="標楷體" pitchFamily="65" charset="-120"/>
              </a:rPr>
              <a:t>是大工程、啟動自行修護</a:t>
            </a:r>
            <a:r>
              <a:rPr lang="zh-TW" altLang="en-US" sz="2200" dirty="0">
                <a:latin typeface="標楷體" pitchFamily="65" charset="-120"/>
                <a:ea typeface="標楷體" pitchFamily="65" charset="-120"/>
              </a:rPr>
              <a:t> </a:t>
            </a:r>
          </a:p>
          <a:p>
            <a:pPr>
              <a:lnSpc>
                <a:spcPct val="80000"/>
              </a:lnSpc>
              <a:buNone/>
            </a:pPr>
            <a:r>
              <a:rPr lang="zh-TW" altLang="en-US" sz="2200" b="1" dirty="0">
                <a:latin typeface="標楷體" pitchFamily="65" charset="-120"/>
                <a:ea typeface="標楷體" pitchFamily="65" charset="-120"/>
              </a:rPr>
              <a:t>  </a:t>
            </a:r>
            <a:r>
              <a:rPr lang="en-US" altLang="zh-TW" sz="2200" b="1" dirty="0">
                <a:latin typeface="標楷體" pitchFamily="65" charset="-120"/>
                <a:ea typeface="標楷體" pitchFamily="65" charset="-120"/>
              </a:rPr>
              <a:t>5</a:t>
            </a:r>
            <a:r>
              <a:rPr lang="zh-TW" altLang="en-US" sz="2200" b="1" dirty="0">
                <a:latin typeface="標楷體" pitchFamily="65" charset="-120"/>
                <a:ea typeface="標楷體" pitchFamily="65" charset="-120"/>
              </a:rPr>
              <a:t>、防護 </a:t>
            </a:r>
            <a:r>
              <a:rPr lang="en-US" altLang="zh-TW" sz="2200" b="1" dirty="0">
                <a:latin typeface="標楷體" pitchFamily="65" charset="-120"/>
                <a:ea typeface="標楷體" pitchFamily="65" charset="-120"/>
              </a:rPr>
              <a:t>— </a:t>
            </a:r>
            <a:r>
              <a:rPr lang="zh-TW" altLang="en-US" sz="2200" b="1" dirty="0">
                <a:latin typeface="標楷體" pitchFamily="65" charset="-120"/>
                <a:ea typeface="標楷體" pitchFamily="65" charset="-120"/>
              </a:rPr>
              <a:t>隔離髒空氣、紫外線、彩妝</a:t>
            </a:r>
          </a:p>
          <a:p>
            <a:pPr>
              <a:lnSpc>
                <a:spcPct val="80000"/>
              </a:lnSpc>
              <a:buNone/>
            </a:pPr>
            <a:endParaRPr lang="en-US" altLang="zh-TW" sz="2200" b="1" dirty="0">
              <a:solidFill>
                <a:srgbClr val="FF0066"/>
              </a:solidFill>
              <a:latin typeface="標楷體" pitchFamily="65" charset="-120"/>
              <a:ea typeface="標楷體" pitchFamily="65" charset="-120"/>
            </a:endParaRPr>
          </a:p>
          <a:p>
            <a:pPr>
              <a:lnSpc>
                <a:spcPct val="80000"/>
              </a:lnSpc>
              <a:buNone/>
            </a:pPr>
            <a:r>
              <a:rPr lang="en-US" altLang="zh-TW" sz="2200" dirty="0">
                <a:solidFill>
                  <a:srgbClr val="0000FF"/>
                </a:solidFill>
                <a:latin typeface="標楷體" pitchFamily="65" charset="-120"/>
                <a:ea typeface="標楷體" pitchFamily="65" charset="-120"/>
              </a:rPr>
              <a:t>      </a:t>
            </a:r>
            <a:r>
              <a:rPr lang="zh-TW" altLang="en-US" sz="4200" b="1" dirty="0">
                <a:solidFill>
                  <a:srgbClr val="00FF00"/>
                </a:solidFill>
                <a:latin typeface="標楷體" pitchFamily="65" charset="-120"/>
                <a:ea typeface="標楷體" pitchFamily="65" charset="-120"/>
              </a:rPr>
              <a:t>結語</a:t>
            </a:r>
          </a:p>
          <a:p>
            <a:pPr>
              <a:lnSpc>
                <a:spcPct val="80000"/>
              </a:lnSpc>
              <a:buNone/>
            </a:pPr>
            <a:r>
              <a:rPr lang="zh-TW" altLang="en-US" sz="2200" dirty="0">
                <a:latin typeface="標楷體" pitchFamily="65" charset="-120"/>
                <a:ea typeface="標楷體" pitchFamily="65" charset="-120"/>
              </a:rPr>
              <a:t>  </a:t>
            </a:r>
            <a:r>
              <a:rPr lang="zh-TW" altLang="en-US" sz="2400" b="1" dirty="0">
                <a:solidFill>
                  <a:srgbClr val="FF3300"/>
                </a:solidFill>
                <a:latin typeface="標楷體" pitchFamily="65" charset="-120"/>
                <a:ea typeface="標楷體" pitchFamily="65" charset="-120"/>
              </a:rPr>
              <a:t>三大堅持</a:t>
            </a:r>
            <a:r>
              <a:rPr lang="en-US" altLang="zh-TW" sz="2400" b="1" dirty="0">
                <a:solidFill>
                  <a:srgbClr val="FF3300"/>
                </a:solidFill>
                <a:latin typeface="標楷體" pitchFamily="65" charset="-120"/>
                <a:ea typeface="標楷體" pitchFamily="65" charset="-120"/>
              </a:rPr>
              <a:t>+</a:t>
            </a:r>
            <a:r>
              <a:rPr lang="zh-TW" altLang="en-US" sz="2400" b="1" dirty="0">
                <a:solidFill>
                  <a:srgbClr val="FF3300"/>
                </a:solidFill>
                <a:latin typeface="標楷體" pitchFamily="65" charset="-120"/>
                <a:ea typeface="標楷體" pitchFamily="65" charset="-120"/>
              </a:rPr>
              <a:t>六大特色手技</a:t>
            </a:r>
            <a:r>
              <a:rPr lang="en-US" altLang="zh-TW" sz="2400" b="1" dirty="0">
                <a:solidFill>
                  <a:srgbClr val="FF3300"/>
                </a:solidFill>
                <a:latin typeface="標楷體" pitchFamily="65" charset="-120"/>
                <a:ea typeface="標楷體" pitchFamily="65" charset="-120"/>
              </a:rPr>
              <a:t>+</a:t>
            </a:r>
            <a:r>
              <a:rPr lang="zh-TW" altLang="en-US" sz="2400" b="1" dirty="0">
                <a:solidFill>
                  <a:srgbClr val="FF3300"/>
                </a:solidFill>
                <a:latin typeface="標楷體" pitchFamily="65" charset="-120"/>
                <a:ea typeface="標楷體" pitchFamily="65" charset="-120"/>
              </a:rPr>
              <a:t>五大作用  </a:t>
            </a:r>
            <a:r>
              <a:rPr lang="en-US" altLang="zh-TW" sz="2400" b="1" dirty="0">
                <a:latin typeface="標楷體" pitchFamily="65" charset="-120"/>
                <a:ea typeface="標楷體" pitchFamily="65" charset="-120"/>
              </a:rPr>
              <a:t>= </a:t>
            </a:r>
            <a:r>
              <a:rPr lang="zh-TW" altLang="en-US" sz="2400" b="1" dirty="0">
                <a:solidFill>
                  <a:srgbClr val="00FF00"/>
                </a:solidFill>
                <a:latin typeface="標楷體" pitchFamily="65" charset="-120"/>
                <a:ea typeface="標楷體" pitchFamily="65" charset="-120"/>
              </a:rPr>
              <a:t>千百種療程</a:t>
            </a:r>
            <a:endParaRPr lang="en-US" altLang="zh-TW" sz="2400" b="1" dirty="0">
              <a:solidFill>
                <a:srgbClr val="00FF00"/>
              </a:solidFill>
              <a:latin typeface="標楷體" pitchFamily="65" charset="-120"/>
              <a:ea typeface="標楷體" pitchFamily="65" charset="-120"/>
            </a:endParaRPr>
          </a:p>
          <a:p>
            <a:pPr>
              <a:lnSpc>
                <a:spcPct val="80000"/>
              </a:lnSpc>
              <a:buNone/>
            </a:pPr>
            <a:endParaRPr lang="zh-TW" altLang="en-US" sz="2200" b="1" dirty="0">
              <a:solidFill>
                <a:srgbClr val="00FF00"/>
              </a:solidFill>
              <a:latin typeface="標楷體" pitchFamily="65" charset="-120"/>
              <a:ea typeface="標楷體" pitchFamily="65" charset="-120"/>
            </a:endParaRPr>
          </a:p>
          <a:p>
            <a:pPr>
              <a:lnSpc>
                <a:spcPct val="80000"/>
              </a:lnSpc>
              <a:buNone/>
            </a:pPr>
            <a:r>
              <a:rPr lang="zh-TW" altLang="en-US" sz="2200" dirty="0">
                <a:latin typeface="標楷體" pitchFamily="65" charset="-120"/>
                <a:ea typeface="標楷體" pitchFamily="65" charset="-120"/>
              </a:rPr>
              <a:t>  </a:t>
            </a:r>
            <a:r>
              <a:rPr lang="zh-TW" altLang="en-US" sz="2200" b="1" dirty="0">
                <a:latin typeface="標楷體" pitchFamily="65" charset="-120"/>
                <a:ea typeface="標楷體" pitchFamily="65" charset="-120"/>
              </a:rPr>
              <a:t>以最有系統的方式為客人量身訂做屬於自已的個人風格</a:t>
            </a:r>
            <a:endParaRPr lang="en-US" altLang="zh-TW" sz="2200" b="1" dirty="0">
              <a:latin typeface="標楷體" pitchFamily="65" charset="-120"/>
              <a:ea typeface="標楷體" pitchFamily="65" charset="-120"/>
            </a:endParaRPr>
          </a:p>
          <a:p>
            <a:pPr>
              <a:lnSpc>
                <a:spcPct val="80000"/>
              </a:lnSpc>
              <a:buNone/>
            </a:pPr>
            <a:endParaRPr lang="zh-TW" altLang="en-US" sz="2200" b="1" dirty="0">
              <a:latin typeface="標楷體" pitchFamily="65" charset="-120"/>
              <a:ea typeface="標楷體" pitchFamily="65" charset="-120"/>
            </a:endParaRPr>
          </a:p>
          <a:p>
            <a:pPr>
              <a:lnSpc>
                <a:spcPct val="80000"/>
              </a:lnSpc>
              <a:buNone/>
            </a:pPr>
            <a:r>
              <a:rPr lang="zh-TW" altLang="en-US" sz="2200" b="1" dirty="0">
                <a:latin typeface="標楷體" pitchFamily="65" charset="-120"/>
                <a:ea typeface="標楷體" pitchFamily="65" charset="-120"/>
              </a:rPr>
              <a:t>  讓老師您成為專業的</a:t>
            </a:r>
            <a:r>
              <a:rPr lang="zh-TW" altLang="en-US" sz="2200" dirty="0">
                <a:latin typeface="標楷體" pitchFamily="65" charset="-120"/>
                <a:ea typeface="標楷體" pitchFamily="65" charset="-120"/>
              </a:rPr>
              <a:t>    </a:t>
            </a:r>
            <a:r>
              <a:rPr lang="zh-TW" altLang="en-US" sz="3900" dirty="0">
                <a:solidFill>
                  <a:srgbClr val="FF3300"/>
                </a:solidFill>
                <a:latin typeface="標楷體" pitchFamily="65" charset="-120"/>
                <a:ea typeface="標楷體" pitchFamily="65" charset="-120"/>
              </a:rPr>
              <a:t>” </a:t>
            </a:r>
            <a:r>
              <a:rPr lang="zh-TW" altLang="en-US" sz="3900" b="1" dirty="0">
                <a:solidFill>
                  <a:srgbClr val="3333FF"/>
                </a:solidFill>
                <a:latin typeface="標楷體" pitchFamily="65" charset="-120"/>
                <a:ea typeface="標楷體" pitchFamily="65" charset="-120"/>
              </a:rPr>
              <a:t>美容達人</a:t>
            </a:r>
            <a:r>
              <a:rPr lang="zh-TW" altLang="en-US" sz="3900" dirty="0">
                <a:solidFill>
                  <a:srgbClr val="FF3300"/>
                </a:solidFill>
                <a:latin typeface="標楷體" pitchFamily="65" charset="-120"/>
                <a:ea typeface="標楷體" pitchFamily="65" charset="-120"/>
              </a:rPr>
              <a:t>”</a:t>
            </a:r>
            <a:r>
              <a:rPr lang="zh-TW" altLang="en-US" sz="2200" dirty="0">
                <a:solidFill>
                  <a:srgbClr val="0000FF"/>
                </a:solidFill>
                <a:latin typeface="標楷體" pitchFamily="65" charset="-120"/>
                <a:ea typeface="標楷體" pitchFamily="65" charset="-120"/>
              </a:rPr>
              <a:t/>
            </a:r>
            <a:br>
              <a:rPr lang="zh-TW" altLang="en-US" sz="2200" dirty="0">
                <a:solidFill>
                  <a:srgbClr val="0000FF"/>
                </a:solidFill>
                <a:latin typeface="標楷體" pitchFamily="65" charset="-120"/>
                <a:ea typeface="標楷體" pitchFamily="65" charset="-120"/>
              </a:rPr>
            </a:br>
            <a:r>
              <a:rPr lang="zh-TW" altLang="en-US" sz="2200" dirty="0">
                <a:solidFill>
                  <a:srgbClr val="0000FF"/>
                </a:solidFill>
                <a:latin typeface="標楷體" pitchFamily="65" charset="-120"/>
                <a:ea typeface="標楷體" pitchFamily="65" charset="-120"/>
              </a:rPr>
              <a:t/>
            </a:r>
            <a:br>
              <a:rPr lang="zh-TW" altLang="en-US" sz="2200" dirty="0">
                <a:solidFill>
                  <a:srgbClr val="0000FF"/>
                </a:solidFill>
                <a:latin typeface="標楷體" pitchFamily="65" charset="-120"/>
                <a:ea typeface="標楷體" pitchFamily="65" charset="-120"/>
              </a:rPr>
            </a:br>
            <a:endParaRPr lang="zh-TW" altLang="en-US" sz="2200" dirty="0">
              <a:solidFill>
                <a:srgbClr val="0000FF"/>
              </a:solidFill>
              <a:latin typeface="標楷體" pitchFamily="65" charset="-120"/>
              <a:ea typeface="標楷體" pitchFamily="65" charset="-12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7106"/>
                                        </p:tgtEl>
                                        <p:attrNameLst>
                                          <p:attrName>style.visibility</p:attrName>
                                        </p:attrNameLst>
                                      </p:cBhvr>
                                      <p:to>
                                        <p:strVal val="visible"/>
                                      </p:to>
                                    </p:set>
                                    <p:anim calcmode="lin" valueType="num">
                                      <p:cBhvr>
                                        <p:cTn id="7" dur="1000" fill="hold"/>
                                        <p:tgtEl>
                                          <p:spTgt spid="47106"/>
                                        </p:tgtEl>
                                        <p:attrNameLst>
                                          <p:attrName>ppt_x</p:attrName>
                                        </p:attrNameLst>
                                      </p:cBhvr>
                                      <p:tavLst>
                                        <p:tav tm="0">
                                          <p:val>
                                            <p:strVal val="#ppt_x-.2"/>
                                          </p:val>
                                        </p:tav>
                                        <p:tav tm="100000">
                                          <p:val>
                                            <p:strVal val="#ppt_x"/>
                                          </p:val>
                                        </p:tav>
                                      </p:tavLst>
                                    </p:anim>
                                    <p:anim calcmode="lin" valueType="num">
                                      <p:cBhvr>
                                        <p:cTn id="8" dur="1000" fill="hold"/>
                                        <p:tgtEl>
                                          <p:spTgt spid="47106"/>
                                        </p:tgtEl>
                                        <p:attrNameLst>
                                          <p:attrName>ppt_y</p:attrName>
                                        </p:attrNameLst>
                                      </p:cBhvr>
                                      <p:tavLst>
                                        <p:tav tm="0">
                                          <p:val>
                                            <p:strVal val="#ppt_y"/>
                                          </p:val>
                                        </p:tav>
                                        <p:tav tm="100000">
                                          <p:val>
                                            <p:strVal val="#ppt_y"/>
                                          </p:val>
                                        </p:tav>
                                      </p:tavLst>
                                    </p:anim>
                                    <p:animEffect transition="in" filter="wipe(right)" prLst="gradientSize: 0.1">
                                      <p:cBhvr>
                                        <p:cTn id="9" dur="1000"/>
                                        <p:tgtEl>
                                          <p:spTgt spid="47106"/>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47107">
                                            <p:txEl>
                                              <p:pRg st="1" end="1"/>
                                            </p:txEl>
                                          </p:spTgt>
                                        </p:tgtEl>
                                        <p:attrNameLst>
                                          <p:attrName>style.visibility</p:attrName>
                                        </p:attrNameLst>
                                      </p:cBhvr>
                                      <p:to>
                                        <p:strVal val="visible"/>
                                      </p:to>
                                    </p:set>
                                    <p:animEffect transition="in" filter="fade">
                                      <p:cBhvr>
                                        <p:cTn id="14" dur="500"/>
                                        <p:tgtEl>
                                          <p:spTgt spid="47107">
                                            <p:txEl>
                                              <p:pRg st="1" end="1"/>
                                            </p:txEl>
                                          </p:spTgt>
                                        </p:tgtEl>
                                      </p:cBhvr>
                                    </p:animEffect>
                                    <p:anim calcmode="lin" valueType="num">
                                      <p:cBhvr>
                                        <p:cTn id="15" dur="500" fill="hold"/>
                                        <p:tgtEl>
                                          <p:spTgt spid="47107">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47107">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47107">
                                            <p:txEl>
                                              <p:pRg st="3" end="3"/>
                                            </p:txEl>
                                          </p:spTgt>
                                        </p:tgtEl>
                                        <p:attrNameLst>
                                          <p:attrName>style.visibility</p:attrName>
                                        </p:attrNameLst>
                                      </p:cBhvr>
                                      <p:to>
                                        <p:strVal val="visible"/>
                                      </p:to>
                                    </p:set>
                                    <p:animEffect transition="in" filter="fade">
                                      <p:cBhvr>
                                        <p:cTn id="21" dur="500"/>
                                        <p:tgtEl>
                                          <p:spTgt spid="47107">
                                            <p:txEl>
                                              <p:pRg st="3" end="3"/>
                                            </p:txEl>
                                          </p:spTgt>
                                        </p:tgtEl>
                                      </p:cBhvr>
                                    </p:animEffect>
                                    <p:anim calcmode="lin" valueType="num">
                                      <p:cBhvr>
                                        <p:cTn id="22" dur="500" fill="hold"/>
                                        <p:tgtEl>
                                          <p:spTgt spid="47107">
                                            <p:txEl>
                                              <p:pRg st="3" end="3"/>
                                            </p:txEl>
                                          </p:spTgt>
                                        </p:tgtEl>
                                        <p:attrNameLst>
                                          <p:attrName>ppt_x</p:attrName>
                                        </p:attrNameLst>
                                      </p:cBhvr>
                                      <p:tavLst>
                                        <p:tav tm="0">
                                          <p:val>
                                            <p:strVal val="#ppt_x"/>
                                          </p:val>
                                        </p:tav>
                                        <p:tav tm="100000">
                                          <p:val>
                                            <p:strVal val="#ppt_x"/>
                                          </p:val>
                                        </p:tav>
                                      </p:tavLst>
                                    </p:anim>
                                    <p:anim calcmode="lin" valueType="num">
                                      <p:cBhvr>
                                        <p:cTn id="23" dur="500" fill="hold"/>
                                        <p:tgtEl>
                                          <p:spTgt spid="47107">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47107">
                                            <p:txEl>
                                              <p:pRg st="12" end="12"/>
                                            </p:txEl>
                                          </p:spTgt>
                                        </p:tgtEl>
                                        <p:attrNameLst>
                                          <p:attrName>style.visibility</p:attrName>
                                        </p:attrNameLst>
                                      </p:cBhvr>
                                      <p:to>
                                        <p:strVal val="visible"/>
                                      </p:to>
                                    </p:set>
                                    <p:animEffect transition="in" filter="fade">
                                      <p:cBhvr>
                                        <p:cTn id="28" dur="500"/>
                                        <p:tgtEl>
                                          <p:spTgt spid="47107">
                                            <p:txEl>
                                              <p:pRg st="12" end="12"/>
                                            </p:txEl>
                                          </p:spTgt>
                                        </p:tgtEl>
                                      </p:cBhvr>
                                    </p:animEffect>
                                    <p:anim calcmode="lin" valueType="num">
                                      <p:cBhvr>
                                        <p:cTn id="29" dur="500" fill="hold"/>
                                        <p:tgtEl>
                                          <p:spTgt spid="47107">
                                            <p:txEl>
                                              <p:pRg st="12" end="12"/>
                                            </p:txEl>
                                          </p:spTgt>
                                        </p:tgtEl>
                                        <p:attrNameLst>
                                          <p:attrName>ppt_x</p:attrName>
                                        </p:attrNameLst>
                                      </p:cBhvr>
                                      <p:tavLst>
                                        <p:tav tm="0">
                                          <p:val>
                                            <p:strVal val="#ppt_x"/>
                                          </p:val>
                                        </p:tav>
                                        <p:tav tm="100000">
                                          <p:val>
                                            <p:strVal val="#ppt_x"/>
                                          </p:val>
                                        </p:tav>
                                      </p:tavLst>
                                    </p:anim>
                                    <p:anim calcmode="lin" valueType="num">
                                      <p:cBhvr>
                                        <p:cTn id="30" dur="500" fill="hold"/>
                                        <p:tgtEl>
                                          <p:spTgt spid="47107">
                                            <p:txEl>
                                              <p:pRg st="12" end="12"/>
                                            </p:txEl>
                                          </p:spTgt>
                                        </p:tgtEl>
                                        <p:attrNameLst>
                                          <p:attrName>ppt_y</p:attrName>
                                        </p:attrNameLst>
                                      </p:cBhvr>
                                      <p:tavLst>
                                        <p:tav tm="0">
                                          <p:val>
                                            <p:strVal val="#ppt_y+.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4" presetClass="entr" presetSubtype="0" fill="hold" grpId="0" nodeType="clickEffect">
                                  <p:stCondLst>
                                    <p:cond delay="0"/>
                                  </p:stCondLst>
                                  <p:childTnLst>
                                    <p:set>
                                      <p:cBhvr>
                                        <p:cTn id="34" dur="1" fill="hold">
                                          <p:stCondLst>
                                            <p:cond delay="0"/>
                                          </p:stCondLst>
                                        </p:cTn>
                                        <p:tgtEl>
                                          <p:spTgt spid="47107">
                                            <p:txEl>
                                              <p:pRg st="21" end="21"/>
                                            </p:txEl>
                                          </p:spTgt>
                                        </p:tgtEl>
                                        <p:attrNameLst>
                                          <p:attrName>style.visibility</p:attrName>
                                        </p:attrNameLst>
                                      </p:cBhvr>
                                      <p:to>
                                        <p:strVal val="visible"/>
                                      </p:to>
                                    </p:set>
                                    <p:animEffect transition="in" filter="fade">
                                      <p:cBhvr>
                                        <p:cTn id="35" dur="500"/>
                                        <p:tgtEl>
                                          <p:spTgt spid="47107">
                                            <p:txEl>
                                              <p:pRg st="21" end="21"/>
                                            </p:txEl>
                                          </p:spTgt>
                                        </p:tgtEl>
                                      </p:cBhvr>
                                    </p:animEffect>
                                    <p:anim calcmode="lin" valueType="num">
                                      <p:cBhvr>
                                        <p:cTn id="36" dur="500" fill="hold"/>
                                        <p:tgtEl>
                                          <p:spTgt spid="47107">
                                            <p:txEl>
                                              <p:pRg st="21" end="21"/>
                                            </p:txEl>
                                          </p:spTgt>
                                        </p:tgtEl>
                                        <p:attrNameLst>
                                          <p:attrName>ppt_x</p:attrName>
                                        </p:attrNameLst>
                                      </p:cBhvr>
                                      <p:tavLst>
                                        <p:tav tm="0">
                                          <p:val>
                                            <p:strVal val="#ppt_x"/>
                                          </p:val>
                                        </p:tav>
                                        <p:tav tm="100000">
                                          <p:val>
                                            <p:strVal val="#ppt_x"/>
                                          </p:val>
                                        </p:tav>
                                      </p:tavLst>
                                    </p:anim>
                                    <p:anim calcmode="lin" valueType="num">
                                      <p:cBhvr>
                                        <p:cTn id="37" dur="500" fill="hold"/>
                                        <p:tgtEl>
                                          <p:spTgt spid="47107">
                                            <p:txEl>
                                              <p:pRg st="21" end="21"/>
                                            </p:txEl>
                                          </p:spTgt>
                                        </p:tgtEl>
                                        <p:attrNameLst>
                                          <p:attrName>ppt_y</p:attrName>
                                        </p:attrNameLst>
                                      </p:cBhvr>
                                      <p:tavLst>
                                        <p:tav tm="0">
                                          <p:val>
                                            <p:strVal val="#ppt_y+.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4" presetClass="entr" presetSubtype="0" fill="hold" grpId="0" nodeType="clickEffect">
                                  <p:stCondLst>
                                    <p:cond delay="0"/>
                                  </p:stCondLst>
                                  <p:childTnLst>
                                    <p:set>
                                      <p:cBhvr>
                                        <p:cTn id="41" dur="1" fill="hold">
                                          <p:stCondLst>
                                            <p:cond delay="0"/>
                                          </p:stCondLst>
                                        </p:cTn>
                                        <p:tgtEl>
                                          <p:spTgt spid="47107">
                                            <p:txEl>
                                              <p:pRg st="28" end="28"/>
                                            </p:txEl>
                                          </p:spTgt>
                                        </p:tgtEl>
                                        <p:attrNameLst>
                                          <p:attrName>style.visibility</p:attrName>
                                        </p:attrNameLst>
                                      </p:cBhvr>
                                      <p:to>
                                        <p:strVal val="visible"/>
                                      </p:to>
                                    </p:set>
                                    <p:animEffect transition="in" filter="fade">
                                      <p:cBhvr>
                                        <p:cTn id="42" dur="500"/>
                                        <p:tgtEl>
                                          <p:spTgt spid="47107">
                                            <p:txEl>
                                              <p:pRg st="28" end="28"/>
                                            </p:txEl>
                                          </p:spTgt>
                                        </p:tgtEl>
                                      </p:cBhvr>
                                    </p:animEffect>
                                    <p:anim calcmode="lin" valueType="num">
                                      <p:cBhvr>
                                        <p:cTn id="43" dur="500" fill="hold"/>
                                        <p:tgtEl>
                                          <p:spTgt spid="47107">
                                            <p:txEl>
                                              <p:pRg st="28" end="28"/>
                                            </p:txEl>
                                          </p:spTgt>
                                        </p:tgtEl>
                                        <p:attrNameLst>
                                          <p:attrName>ppt_x</p:attrName>
                                        </p:attrNameLst>
                                      </p:cBhvr>
                                      <p:tavLst>
                                        <p:tav tm="0">
                                          <p:val>
                                            <p:strVal val="#ppt_x"/>
                                          </p:val>
                                        </p:tav>
                                        <p:tav tm="100000">
                                          <p:val>
                                            <p:strVal val="#ppt_x"/>
                                          </p:val>
                                        </p:tav>
                                      </p:tavLst>
                                    </p:anim>
                                    <p:anim calcmode="lin" valueType="num">
                                      <p:cBhvr>
                                        <p:cTn id="44" dur="500" fill="hold"/>
                                        <p:tgtEl>
                                          <p:spTgt spid="47107">
                                            <p:txEl>
                                              <p:pRg st="28" end="28"/>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p:bldP spid="4710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2.jpg"/>
          <p:cNvPicPr>
            <a:picLocks noChangeAspect="1"/>
          </p:cNvPicPr>
          <p:nvPr/>
        </p:nvPicPr>
        <p:blipFill>
          <a:blip r:embed="rId2"/>
          <a:stretch>
            <a:fillRect/>
          </a:stretch>
        </p:blipFill>
        <p:spPr>
          <a:xfrm>
            <a:off x="1" y="0"/>
            <a:ext cx="6346031" cy="9906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7.jpg"/>
          <p:cNvPicPr>
            <a:picLocks noChangeAspect="1"/>
          </p:cNvPicPr>
          <p:nvPr/>
        </p:nvPicPr>
        <p:blipFill>
          <a:blip r:embed="rId2"/>
          <a:stretch>
            <a:fillRect/>
          </a:stretch>
        </p:blipFill>
        <p:spPr>
          <a:xfrm>
            <a:off x="0" y="0"/>
            <a:ext cx="6617932" cy="9906000"/>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華麗">
  <a:themeElements>
    <a:clrScheme name="華麗">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華麗">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華麗">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1064</TotalTime>
  <Words>1631</Words>
  <Application>Microsoft Office PowerPoint</Application>
  <PresentationFormat>A4 紙張 (210x297 公釐)</PresentationFormat>
  <Paragraphs>189</Paragraphs>
  <Slides>71</Slides>
  <Notes>0</Notes>
  <HiddenSlides>0</HiddenSlides>
  <MMClips>0</MMClips>
  <ScaleCrop>false</ScaleCrop>
  <HeadingPairs>
    <vt:vector size="6" baseType="variant">
      <vt:variant>
        <vt:lpstr>使用字型</vt:lpstr>
      </vt:variant>
      <vt:variant>
        <vt:i4>11</vt:i4>
      </vt:variant>
      <vt:variant>
        <vt:lpstr>佈景主題</vt:lpstr>
      </vt:variant>
      <vt:variant>
        <vt:i4>1</vt:i4>
      </vt:variant>
      <vt:variant>
        <vt:lpstr>投影片標題</vt:lpstr>
      </vt:variant>
      <vt:variant>
        <vt:i4>71</vt:i4>
      </vt:variant>
    </vt:vector>
  </HeadingPairs>
  <TitlesOfParts>
    <vt:vector size="83" baseType="lpstr">
      <vt:lpstr>文鼎中黑</vt:lpstr>
      <vt:lpstr>華康儷粗宋</vt:lpstr>
      <vt:lpstr>微軟正黑體</vt:lpstr>
      <vt:lpstr>新細明體</vt:lpstr>
      <vt:lpstr>標楷體</vt:lpstr>
      <vt:lpstr>Arial</vt:lpstr>
      <vt:lpstr>Tahoma</vt:lpstr>
      <vt:lpstr>Times New Roman</vt:lpstr>
      <vt:lpstr>Trebuchet MS</vt:lpstr>
      <vt:lpstr>Wingdings</vt:lpstr>
      <vt:lpstr>Wingdings 2</vt:lpstr>
      <vt:lpstr>華麗</vt:lpstr>
      <vt:lpstr>『元天生技團隊』 不只是一家           教育系統  是一家       美容顧問公司  更是一家      提供美業串聯的平台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 【元天生技團隊的成立】</vt:lpstr>
      <vt:lpstr>PowerPoint 簡報</vt:lpstr>
      <vt:lpstr>PowerPoint 簡報</vt:lpstr>
      <vt:lpstr>PowerPoint 簡報</vt:lpstr>
      <vt:lpstr>PowerPoint 簡報</vt:lpstr>
      <vt:lpstr>PowerPoint 簡報</vt:lpstr>
      <vt:lpstr>提供給老師您的服務</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money</dc:creator>
  <cp:lastModifiedBy>pc</cp:lastModifiedBy>
  <cp:revision>33</cp:revision>
  <dcterms:created xsi:type="dcterms:W3CDTF">2007-06-08T12:25:25Z</dcterms:created>
  <dcterms:modified xsi:type="dcterms:W3CDTF">2019-09-11T08:13:52Z</dcterms:modified>
</cp:coreProperties>
</file>